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4"/>
  </p:sldMasterIdLst>
  <p:notesMasterIdLst>
    <p:notesMasterId r:id="rId16"/>
  </p:notesMasterIdLst>
  <p:handoutMasterIdLst>
    <p:handoutMasterId r:id="rId17"/>
  </p:handoutMasterIdLst>
  <p:sldIdLst>
    <p:sldId id="283" r:id="rId5"/>
    <p:sldId id="372" r:id="rId6"/>
    <p:sldId id="455" r:id="rId7"/>
    <p:sldId id="458" r:id="rId8"/>
    <p:sldId id="449" r:id="rId9"/>
    <p:sldId id="450" r:id="rId10"/>
    <p:sldId id="459" r:id="rId11"/>
    <p:sldId id="456" r:id="rId12"/>
    <p:sldId id="432" r:id="rId13"/>
    <p:sldId id="359" r:id="rId14"/>
    <p:sldId id="457" r:id="rId1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Lakshmi Hoysal" initials="LH" lastIdx="4" clrIdx="0">
    <p:extLst>
      <p:ext uri="{19B8F6BF-5375-455C-9EA6-DF929625EA0E}">
        <p15:presenceInfo xmlns:p15="http://schemas.microsoft.com/office/powerpoint/2012/main" userId="bb131265b2c9a91c" providerId="Windows Live"/>
      </p:ext>
    </p:extLst>
  </p:cmAuthor>
  <p:cmAuthor id="2" name="Adesh Jain" initials="AJ" lastIdx="1" clrIdx="1">
    <p:extLst>
      <p:ext uri="{19B8F6BF-5375-455C-9EA6-DF929625EA0E}">
        <p15:presenceInfo xmlns:p15="http://schemas.microsoft.com/office/powerpoint/2012/main" userId="Adesh Jain" providerId="None"/>
      </p:ext>
    </p:extLst>
  </p:cmAuthor>
  <p:cmAuthor id="3" name="Katie Sears" initials="KS" lastIdx="14" clrIdx="2">
    <p:extLst>
      <p:ext uri="{19B8F6BF-5375-455C-9EA6-DF929625EA0E}">
        <p15:presenceInfo xmlns:p15="http://schemas.microsoft.com/office/powerpoint/2012/main" userId="S::Katie.Sears@redcedarconsultancy.com::037a3b17-7f66-44dc-aa99-9d62fb6c1122" providerId="AD"/>
      </p:ext>
    </p:extLst>
  </p:cmAuthor>
  <p:cmAuthor id="4" name="Lakshmi  Hoysal" initials="LH" lastIdx="8" clrIdx="3">
    <p:extLst>
      <p:ext uri="{19B8F6BF-5375-455C-9EA6-DF929625EA0E}">
        <p15:presenceInfo xmlns:p15="http://schemas.microsoft.com/office/powerpoint/2012/main" userId="Lakshmi  Hoysal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BF3FF"/>
    <a:srgbClr val="FFD1D1"/>
    <a:srgbClr val="009BD2"/>
    <a:srgbClr val="0054A6"/>
    <a:srgbClr val="FFD966"/>
    <a:srgbClr val="00B3F5"/>
    <a:srgbClr val="FFF2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A00CC3F-7D6D-2B4A-8E2C-1DF15D17B7D4}" v="13" dt="2023-07-27T15:18:26.064"/>
  </p1510:revLst>
</p1510:revInfo>
</file>

<file path=ppt/tableStyles.xml><?xml version="1.0" encoding="utf-8"?>
<a:tblStyleLst xmlns:a="http://schemas.openxmlformats.org/drawingml/2006/main" def="{7E9639D4-E3E2-4D34-9284-5A2195B3D0D7}">
  <a:tblStyle styleId="{7E9639D4-E3E2-4D34-9284-5A2195B3D0D7}" styleName="Light Styl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1724"/>
    <p:restoredTop sz="94830"/>
  </p:normalViewPr>
  <p:slideViewPr>
    <p:cSldViewPr snapToGrid="0">
      <p:cViewPr varScale="1">
        <p:scale>
          <a:sx n="121" d="100"/>
          <a:sy n="121" d="100"/>
        </p:scale>
        <p:origin x="2152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6" d="100"/>
          <a:sy n="66" d="100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commentAuthors" Target="commentAuthors.xml"/><Relationship Id="rId3" Type="http://schemas.openxmlformats.org/officeDocument/2006/relationships/customXml" Target="../customXml/item3.xml"/><Relationship Id="rId21" Type="http://schemas.openxmlformats.org/officeDocument/2006/relationships/theme" Target="theme/theme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handoutMaster" Target="handoutMasters/handoutMaster1.xml"/><Relationship Id="rId2" Type="http://schemas.openxmlformats.org/officeDocument/2006/relationships/customXml" Target="../customXml/item2.xml"/><Relationship Id="rId16" Type="http://schemas.openxmlformats.org/officeDocument/2006/relationships/notesMaster" Target="notesMasters/notesMaster1.xml"/><Relationship Id="rId20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microsoft.com/office/2015/10/relationships/revisionInfo" Target="revisionInfo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microsoft.com/office/2016/11/relationships/changesInfo" Target="changesInfos/changesInfo1.xml"/><Relationship Id="rId10" Type="http://schemas.openxmlformats.org/officeDocument/2006/relationships/slide" Target="slides/slide6.xml"/><Relationship Id="rId19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harad" userId="001c391e-2e44-46e6-9c1d-8913dedd7c8a" providerId="ADAL" clId="{1A00CC3F-7D6D-2B4A-8E2C-1DF15D17B7D4}"/>
    <pc:docChg chg="undo custSel addSld modSld sldOrd">
      <pc:chgData name="Sharad" userId="001c391e-2e44-46e6-9c1d-8913dedd7c8a" providerId="ADAL" clId="{1A00CC3F-7D6D-2B4A-8E2C-1DF15D17B7D4}" dt="2023-07-27T15:20:12.525" v="524" actId="1076"/>
      <pc:docMkLst>
        <pc:docMk/>
      </pc:docMkLst>
      <pc:sldChg chg="modSp mod">
        <pc:chgData name="Sharad" userId="001c391e-2e44-46e6-9c1d-8913dedd7c8a" providerId="ADAL" clId="{1A00CC3F-7D6D-2B4A-8E2C-1DF15D17B7D4}" dt="2023-07-27T14:52:32.168" v="94" actId="20577"/>
        <pc:sldMkLst>
          <pc:docMk/>
          <pc:sldMk cId="1545674362" sldId="283"/>
        </pc:sldMkLst>
        <pc:spChg chg="mod">
          <ac:chgData name="Sharad" userId="001c391e-2e44-46e6-9c1d-8913dedd7c8a" providerId="ADAL" clId="{1A00CC3F-7D6D-2B4A-8E2C-1DF15D17B7D4}" dt="2023-07-27T14:52:32.168" v="94" actId="20577"/>
          <ac:spMkLst>
            <pc:docMk/>
            <pc:sldMk cId="1545674362" sldId="283"/>
            <ac:spMk id="2" creationId="{1DEB7EE3-D771-4CCC-A612-6292236CD84D}"/>
          </ac:spMkLst>
        </pc:spChg>
      </pc:sldChg>
      <pc:sldChg chg="modSp mod">
        <pc:chgData name="Sharad" userId="001c391e-2e44-46e6-9c1d-8913dedd7c8a" providerId="ADAL" clId="{1A00CC3F-7D6D-2B4A-8E2C-1DF15D17B7D4}" dt="2023-07-27T15:19:55.973" v="523" actId="27636"/>
        <pc:sldMkLst>
          <pc:docMk/>
          <pc:sldMk cId="3035595447" sldId="372"/>
        </pc:sldMkLst>
        <pc:spChg chg="mod">
          <ac:chgData name="Sharad" userId="001c391e-2e44-46e6-9c1d-8913dedd7c8a" providerId="ADAL" clId="{1A00CC3F-7D6D-2B4A-8E2C-1DF15D17B7D4}" dt="2023-07-27T15:19:55.973" v="523" actId="27636"/>
          <ac:spMkLst>
            <pc:docMk/>
            <pc:sldMk cId="3035595447" sldId="372"/>
            <ac:spMk id="6" creationId="{57FD4421-8D98-6944-B872-F6FBD19D0367}"/>
          </ac:spMkLst>
        </pc:spChg>
      </pc:sldChg>
      <pc:sldChg chg="delSp modSp mod">
        <pc:chgData name="Sharad" userId="001c391e-2e44-46e6-9c1d-8913dedd7c8a" providerId="ADAL" clId="{1A00CC3F-7D6D-2B4A-8E2C-1DF15D17B7D4}" dt="2023-07-27T15:04:49.614" v="298" actId="20577"/>
        <pc:sldMkLst>
          <pc:docMk/>
          <pc:sldMk cId="3248442756" sldId="432"/>
        </pc:sldMkLst>
        <pc:spChg chg="mod">
          <ac:chgData name="Sharad" userId="001c391e-2e44-46e6-9c1d-8913dedd7c8a" providerId="ADAL" clId="{1A00CC3F-7D6D-2B4A-8E2C-1DF15D17B7D4}" dt="2023-07-27T14:57:36.537" v="144" actId="1076"/>
          <ac:spMkLst>
            <pc:docMk/>
            <pc:sldMk cId="3248442756" sldId="432"/>
            <ac:spMk id="2" creationId="{D8B37C27-3A7F-654B-9C45-372334FC6201}"/>
          </ac:spMkLst>
        </pc:spChg>
        <pc:spChg chg="mod">
          <ac:chgData name="Sharad" userId="001c391e-2e44-46e6-9c1d-8913dedd7c8a" providerId="ADAL" clId="{1A00CC3F-7D6D-2B4A-8E2C-1DF15D17B7D4}" dt="2023-07-27T15:04:49.614" v="298" actId="20577"/>
          <ac:spMkLst>
            <pc:docMk/>
            <pc:sldMk cId="3248442756" sldId="432"/>
            <ac:spMk id="6" creationId="{A3B3607E-DF7F-DA4D-8460-135CA208BC3B}"/>
          </ac:spMkLst>
        </pc:spChg>
        <pc:graphicFrameChg chg="del">
          <ac:chgData name="Sharad" userId="001c391e-2e44-46e6-9c1d-8913dedd7c8a" providerId="ADAL" clId="{1A00CC3F-7D6D-2B4A-8E2C-1DF15D17B7D4}" dt="2023-07-27T15:00:37.087" v="151" actId="478"/>
          <ac:graphicFrameMkLst>
            <pc:docMk/>
            <pc:sldMk cId="3248442756" sldId="432"/>
            <ac:graphicFrameMk id="7" creationId="{D410AFC7-6FF7-5C4D-BB87-04AC57BC6D49}"/>
          </ac:graphicFrameMkLst>
        </pc:graphicFrameChg>
      </pc:sldChg>
      <pc:sldChg chg="modSp mod">
        <pc:chgData name="Sharad" userId="001c391e-2e44-46e6-9c1d-8913dedd7c8a" providerId="ADAL" clId="{1A00CC3F-7D6D-2B4A-8E2C-1DF15D17B7D4}" dt="2023-07-27T14:56:40.181" v="143" actId="20577"/>
        <pc:sldMkLst>
          <pc:docMk/>
          <pc:sldMk cId="18345339" sldId="449"/>
        </pc:sldMkLst>
        <pc:spChg chg="mod">
          <ac:chgData name="Sharad" userId="001c391e-2e44-46e6-9c1d-8913dedd7c8a" providerId="ADAL" clId="{1A00CC3F-7D6D-2B4A-8E2C-1DF15D17B7D4}" dt="2023-07-27T14:56:40.181" v="143" actId="20577"/>
          <ac:spMkLst>
            <pc:docMk/>
            <pc:sldMk cId="18345339" sldId="449"/>
            <ac:spMk id="3" creationId="{C36A7682-DF10-4481-8B56-D73F40D69ABA}"/>
          </ac:spMkLst>
        </pc:spChg>
      </pc:sldChg>
      <pc:sldChg chg="addSp modSp mod">
        <pc:chgData name="Sharad" userId="001c391e-2e44-46e6-9c1d-8913dedd7c8a" providerId="ADAL" clId="{1A00CC3F-7D6D-2B4A-8E2C-1DF15D17B7D4}" dt="2023-07-27T15:20:12.525" v="524" actId="1076"/>
        <pc:sldMkLst>
          <pc:docMk/>
          <pc:sldMk cId="4054963025" sldId="455"/>
        </pc:sldMkLst>
        <pc:spChg chg="mod">
          <ac:chgData name="Sharad" userId="001c391e-2e44-46e6-9c1d-8913dedd7c8a" providerId="ADAL" clId="{1A00CC3F-7D6D-2B4A-8E2C-1DF15D17B7D4}" dt="2023-07-27T15:20:12.525" v="524" actId="1076"/>
          <ac:spMkLst>
            <pc:docMk/>
            <pc:sldMk cId="4054963025" sldId="455"/>
            <ac:spMk id="3" creationId="{9404F7B1-D19B-71E1-26BD-F33D867A8CE3}"/>
          </ac:spMkLst>
        </pc:spChg>
        <pc:spChg chg="mod">
          <ac:chgData name="Sharad" userId="001c391e-2e44-46e6-9c1d-8913dedd7c8a" providerId="ADAL" clId="{1A00CC3F-7D6D-2B4A-8E2C-1DF15D17B7D4}" dt="2023-07-27T14:55:29.384" v="129" actId="14100"/>
          <ac:spMkLst>
            <pc:docMk/>
            <pc:sldMk cId="4054963025" sldId="455"/>
            <ac:spMk id="5" creationId="{A2242CF6-D34A-526E-3D1B-2312291302C5}"/>
          </ac:spMkLst>
        </pc:spChg>
        <pc:spChg chg="mod">
          <ac:chgData name="Sharad" userId="001c391e-2e44-46e6-9c1d-8913dedd7c8a" providerId="ADAL" clId="{1A00CC3F-7D6D-2B4A-8E2C-1DF15D17B7D4}" dt="2023-07-27T14:55:19.618" v="127" actId="14100"/>
          <ac:spMkLst>
            <pc:docMk/>
            <pc:sldMk cId="4054963025" sldId="455"/>
            <ac:spMk id="6" creationId="{E3D67F28-58FD-6979-1CF1-A978FFDADDF4}"/>
          </ac:spMkLst>
        </pc:spChg>
        <pc:spChg chg="mod">
          <ac:chgData name="Sharad" userId="001c391e-2e44-46e6-9c1d-8913dedd7c8a" providerId="ADAL" clId="{1A00CC3F-7D6D-2B4A-8E2C-1DF15D17B7D4}" dt="2023-07-27T14:55:50.919" v="135" actId="1076"/>
          <ac:spMkLst>
            <pc:docMk/>
            <pc:sldMk cId="4054963025" sldId="455"/>
            <ac:spMk id="7" creationId="{554F30BB-375B-8B2E-5176-F172FBC72040}"/>
          </ac:spMkLst>
        </pc:spChg>
        <pc:spChg chg="mod">
          <ac:chgData name="Sharad" userId="001c391e-2e44-46e6-9c1d-8913dedd7c8a" providerId="ADAL" clId="{1A00CC3F-7D6D-2B4A-8E2C-1DF15D17B7D4}" dt="2023-07-27T14:55:19.618" v="127" actId="14100"/>
          <ac:spMkLst>
            <pc:docMk/>
            <pc:sldMk cId="4054963025" sldId="455"/>
            <ac:spMk id="9" creationId="{CCDE2EC6-32EC-E0BC-B4E2-E46A48E377D3}"/>
          </ac:spMkLst>
        </pc:spChg>
        <pc:spChg chg="mod">
          <ac:chgData name="Sharad" userId="001c391e-2e44-46e6-9c1d-8913dedd7c8a" providerId="ADAL" clId="{1A00CC3F-7D6D-2B4A-8E2C-1DF15D17B7D4}" dt="2023-07-27T14:55:19.618" v="127" actId="14100"/>
          <ac:spMkLst>
            <pc:docMk/>
            <pc:sldMk cId="4054963025" sldId="455"/>
            <ac:spMk id="10" creationId="{4EEB3B31-5C27-715F-5D12-B0309521DDF3}"/>
          </ac:spMkLst>
        </pc:spChg>
        <pc:spChg chg="mod">
          <ac:chgData name="Sharad" userId="001c391e-2e44-46e6-9c1d-8913dedd7c8a" providerId="ADAL" clId="{1A00CC3F-7D6D-2B4A-8E2C-1DF15D17B7D4}" dt="2023-07-27T14:55:19.618" v="127" actId="14100"/>
          <ac:spMkLst>
            <pc:docMk/>
            <pc:sldMk cId="4054963025" sldId="455"/>
            <ac:spMk id="11" creationId="{1F7EC2AA-50D3-6D75-9062-29D4166B05B9}"/>
          </ac:spMkLst>
        </pc:spChg>
        <pc:spChg chg="mod">
          <ac:chgData name="Sharad" userId="001c391e-2e44-46e6-9c1d-8913dedd7c8a" providerId="ADAL" clId="{1A00CC3F-7D6D-2B4A-8E2C-1DF15D17B7D4}" dt="2023-07-27T14:55:19.618" v="127" actId="14100"/>
          <ac:spMkLst>
            <pc:docMk/>
            <pc:sldMk cId="4054963025" sldId="455"/>
            <ac:spMk id="12" creationId="{4F7E88D3-2D6B-1C02-8E5F-6B059A3EE22D}"/>
          </ac:spMkLst>
        </pc:spChg>
        <pc:spChg chg="mod">
          <ac:chgData name="Sharad" userId="001c391e-2e44-46e6-9c1d-8913dedd7c8a" providerId="ADAL" clId="{1A00CC3F-7D6D-2B4A-8E2C-1DF15D17B7D4}" dt="2023-07-27T14:55:19.618" v="127" actId="14100"/>
          <ac:spMkLst>
            <pc:docMk/>
            <pc:sldMk cId="4054963025" sldId="455"/>
            <ac:spMk id="13" creationId="{F8CFBB3F-1F79-F892-6FD8-774CA60D056F}"/>
          </ac:spMkLst>
        </pc:spChg>
        <pc:spChg chg="mod">
          <ac:chgData name="Sharad" userId="001c391e-2e44-46e6-9c1d-8913dedd7c8a" providerId="ADAL" clId="{1A00CC3F-7D6D-2B4A-8E2C-1DF15D17B7D4}" dt="2023-07-27T14:55:19.618" v="127" actId="14100"/>
          <ac:spMkLst>
            <pc:docMk/>
            <pc:sldMk cId="4054963025" sldId="455"/>
            <ac:spMk id="14" creationId="{10EA03F9-56F4-204A-B9D1-ADBE759F54CA}"/>
          </ac:spMkLst>
        </pc:spChg>
        <pc:spChg chg="mod">
          <ac:chgData name="Sharad" userId="001c391e-2e44-46e6-9c1d-8913dedd7c8a" providerId="ADAL" clId="{1A00CC3F-7D6D-2B4A-8E2C-1DF15D17B7D4}" dt="2023-07-27T14:55:19.618" v="127" actId="14100"/>
          <ac:spMkLst>
            <pc:docMk/>
            <pc:sldMk cId="4054963025" sldId="455"/>
            <ac:spMk id="15" creationId="{73579A8E-F6DE-3993-8E4F-3DDBE2066575}"/>
          </ac:spMkLst>
        </pc:spChg>
        <pc:spChg chg="mod">
          <ac:chgData name="Sharad" userId="001c391e-2e44-46e6-9c1d-8913dedd7c8a" providerId="ADAL" clId="{1A00CC3F-7D6D-2B4A-8E2C-1DF15D17B7D4}" dt="2023-07-27T14:55:19.618" v="127" actId="14100"/>
          <ac:spMkLst>
            <pc:docMk/>
            <pc:sldMk cId="4054963025" sldId="455"/>
            <ac:spMk id="16" creationId="{3782F8C8-CBA0-0D39-8A30-9DC4844FCBBF}"/>
          </ac:spMkLst>
        </pc:spChg>
        <pc:spChg chg="mod">
          <ac:chgData name="Sharad" userId="001c391e-2e44-46e6-9c1d-8913dedd7c8a" providerId="ADAL" clId="{1A00CC3F-7D6D-2B4A-8E2C-1DF15D17B7D4}" dt="2023-07-27T14:55:19.618" v="127" actId="14100"/>
          <ac:spMkLst>
            <pc:docMk/>
            <pc:sldMk cId="4054963025" sldId="455"/>
            <ac:spMk id="17" creationId="{92D318DA-2B21-330C-A374-FB79E490F0A2}"/>
          </ac:spMkLst>
        </pc:spChg>
        <pc:spChg chg="mod">
          <ac:chgData name="Sharad" userId="001c391e-2e44-46e6-9c1d-8913dedd7c8a" providerId="ADAL" clId="{1A00CC3F-7D6D-2B4A-8E2C-1DF15D17B7D4}" dt="2023-07-27T14:55:19.618" v="127" actId="14100"/>
          <ac:spMkLst>
            <pc:docMk/>
            <pc:sldMk cId="4054963025" sldId="455"/>
            <ac:spMk id="18" creationId="{65FAB9FC-C2C0-93CC-FD69-F134DFE7407A}"/>
          </ac:spMkLst>
        </pc:spChg>
        <pc:spChg chg="mod">
          <ac:chgData name="Sharad" userId="001c391e-2e44-46e6-9c1d-8913dedd7c8a" providerId="ADAL" clId="{1A00CC3F-7D6D-2B4A-8E2C-1DF15D17B7D4}" dt="2023-07-27T14:55:19.618" v="127" actId="14100"/>
          <ac:spMkLst>
            <pc:docMk/>
            <pc:sldMk cId="4054963025" sldId="455"/>
            <ac:spMk id="19" creationId="{233262AF-6670-5A50-3413-5786A90AF45A}"/>
          </ac:spMkLst>
        </pc:spChg>
        <pc:spChg chg="mod">
          <ac:chgData name="Sharad" userId="001c391e-2e44-46e6-9c1d-8913dedd7c8a" providerId="ADAL" clId="{1A00CC3F-7D6D-2B4A-8E2C-1DF15D17B7D4}" dt="2023-07-27T14:55:19.618" v="127" actId="14100"/>
          <ac:spMkLst>
            <pc:docMk/>
            <pc:sldMk cId="4054963025" sldId="455"/>
            <ac:spMk id="20" creationId="{5CC24D79-7E1B-CF91-8305-B74B0A15A55D}"/>
          </ac:spMkLst>
        </pc:spChg>
        <pc:spChg chg="mod">
          <ac:chgData name="Sharad" userId="001c391e-2e44-46e6-9c1d-8913dedd7c8a" providerId="ADAL" clId="{1A00CC3F-7D6D-2B4A-8E2C-1DF15D17B7D4}" dt="2023-07-27T14:55:19.618" v="127" actId="14100"/>
          <ac:spMkLst>
            <pc:docMk/>
            <pc:sldMk cId="4054963025" sldId="455"/>
            <ac:spMk id="21" creationId="{3F74BAF6-65D0-F5DC-3AAA-C5D6F268CAF5}"/>
          </ac:spMkLst>
        </pc:spChg>
        <pc:spChg chg="mod">
          <ac:chgData name="Sharad" userId="001c391e-2e44-46e6-9c1d-8913dedd7c8a" providerId="ADAL" clId="{1A00CC3F-7D6D-2B4A-8E2C-1DF15D17B7D4}" dt="2023-07-27T14:55:19.618" v="127" actId="14100"/>
          <ac:spMkLst>
            <pc:docMk/>
            <pc:sldMk cId="4054963025" sldId="455"/>
            <ac:spMk id="22" creationId="{3DE30F53-70E5-4609-DD06-8F23C526A49A}"/>
          </ac:spMkLst>
        </pc:spChg>
        <pc:spChg chg="mod">
          <ac:chgData name="Sharad" userId="001c391e-2e44-46e6-9c1d-8913dedd7c8a" providerId="ADAL" clId="{1A00CC3F-7D6D-2B4A-8E2C-1DF15D17B7D4}" dt="2023-07-27T14:55:19.618" v="127" actId="14100"/>
          <ac:spMkLst>
            <pc:docMk/>
            <pc:sldMk cId="4054963025" sldId="455"/>
            <ac:spMk id="23" creationId="{B583927F-661D-9000-C1F8-193AF0122504}"/>
          </ac:spMkLst>
        </pc:spChg>
        <pc:spChg chg="mod">
          <ac:chgData name="Sharad" userId="001c391e-2e44-46e6-9c1d-8913dedd7c8a" providerId="ADAL" clId="{1A00CC3F-7D6D-2B4A-8E2C-1DF15D17B7D4}" dt="2023-07-27T14:55:19.618" v="127" actId="14100"/>
          <ac:spMkLst>
            <pc:docMk/>
            <pc:sldMk cId="4054963025" sldId="455"/>
            <ac:spMk id="24" creationId="{D63F141E-9075-A80A-4047-61ACDF58955A}"/>
          </ac:spMkLst>
        </pc:spChg>
        <pc:spChg chg="mod">
          <ac:chgData name="Sharad" userId="001c391e-2e44-46e6-9c1d-8913dedd7c8a" providerId="ADAL" clId="{1A00CC3F-7D6D-2B4A-8E2C-1DF15D17B7D4}" dt="2023-07-27T14:55:19.618" v="127" actId="14100"/>
          <ac:spMkLst>
            <pc:docMk/>
            <pc:sldMk cId="4054963025" sldId="455"/>
            <ac:spMk id="25" creationId="{A52B87B2-CFA1-5876-A5A3-7EBA7EE8CCDE}"/>
          </ac:spMkLst>
        </pc:spChg>
        <pc:spChg chg="mod">
          <ac:chgData name="Sharad" userId="001c391e-2e44-46e6-9c1d-8913dedd7c8a" providerId="ADAL" clId="{1A00CC3F-7D6D-2B4A-8E2C-1DF15D17B7D4}" dt="2023-07-27T14:55:19.618" v="127" actId="14100"/>
          <ac:spMkLst>
            <pc:docMk/>
            <pc:sldMk cId="4054963025" sldId="455"/>
            <ac:spMk id="26" creationId="{EFB138ED-F055-3691-7F34-D941FA187994}"/>
          </ac:spMkLst>
        </pc:spChg>
        <pc:spChg chg="mod">
          <ac:chgData name="Sharad" userId="001c391e-2e44-46e6-9c1d-8913dedd7c8a" providerId="ADAL" clId="{1A00CC3F-7D6D-2B4A-8E2C-1DF15D17B7D4}" dt="2023-07-27T14:55:19.618" v="127" actId="14100"/>
          <ac:spMkLst>
            <pc:docMk/>
            <pc:sldMk cId="4054963025" sldId="455"/>
            <ac:spMk id="27" creationId="{31D5434F-D7E5-0CD0-78A2-A711A7521A20}"/>
          </ac:spMkLst>
        </pc:spChg>
        <pc:spChg chg="mod">
          <ac:chgData name="Sharad" userId="001c391e-2e44-46e6-9c1d-8913dedd7c8a" providerId="ADAL" clId="{1A00CC3F-7D6D-2B4A-8E2C-1DF15D17B7D4}" dt="2023-07-27T14:55:19.618" v="127" actId="14100"/>
          <ac:spMkLst>
            <pc:docMk/>
            <pc:sldMk cId="4054963025" sldId="455"/>
            <ac:spMk id="28" creationId="{594AD3A2-9C8A-2418-9128-36829FECA151}"/>
          </ac:spMkLst>
        </pc:spChg>
        <pc:spChg chg="mod">
          <ac:chgData name="Sharad" userId="001c391e-2e44-46e6-9c1d-8913dedd7c8a" providerId="ADAL" clId="{1A00CC3F-7D6D-2B4A-8E2C-1DF15D17B7D4}" dt="2023-07-27T14:55:19.618" v="127" actId="14100"/>
          <ac:spMkLst>
            <pc:docMk/>
            <pc:sldMk cId="4054963025" sldId="455"/>
            <ac:spMk id="29" creationId="{43BFC90F-D9EF-63BA-1E01-559033FB925D}"/>
          </ac:spMkLst>
        </pc:spChg>
        <pc:spChg chg="mod">
          <ac:chgData name="Sharad" userId="001c391e-2e44-46e6-9c1d-8913dedd7c8a" providerId="ADAL" clId="{1A00CC3F-7D6D-2B4A-8E2C-1DF15D17B7D4}" dt="2023-07-27T14:55:19.618" v="127" actId="14100"/>
          <ac:spMkLst>
            <pc:docMk/>
            <pc:sldMk cId="4054963025" sldId="455"/>
            <ac:spMk id="30" creationId="{DDC40C8F-A2AF-A319-49A6-913F5C697834}"/>
          </ac:spMkLst>
        </pc:spChg>
        <pc:spChg chg="mod">
          <ac:chgData name="Sharad" userId="001c391e-2e44-46e6-9c1d-8913dedd7c8a" providerId="ADAL" clId="{1A00CC3F-7D6D-2B4A-8E2C-1DF15D17B7D4}" dt="2023-07-27T14:55:43.349" v="133" actId="1076"/>
          <ac:spMkLst>
            <pc:docMk/>
            <pc:sldMk cId="4054963025" sldId="455"/>
            <ac:spMk id="31" creationId="{E7800A79-BB15-B79A-6319-F1566C97D487}"/>
          </ac:spMkLst>
        </pc:spChg>
        <pc:spChg chg="mod">
          <ac:chgData name="Sharad" userId="001c391e-2e44-46e6-9c1d-8913dedd7c8a" providerId="ADAL" clId="{1A00CC3F-7D6D-2B4A-8E2C-1DF15D17B7D4}" dt="2023-07-27T14:55:19.618" v="127" actId="14100"/>
          <ac:spMkLst>
            <pc:docMk/>
            <pc:sldMk cId="4054963025" sldId="455"/>
            <ac:spMk id="33" creationId="{67ADC704-9FF0-0D0F-BAF3-431A0397906D}"/>
          </ac:spMkLst>
        </pc:spChg>
        <pc:spChg chg="mod">
          <ac:chgData name="Sharad" userId="001c391e-2e44-46e6-9c1d-8913dedd7c8a" providerId="ADAL" clId="{1A00CC3F-7D6D-2B4A-8E2C-1DF15D17B7D4}" dt="2023-07-27T14:55:19.618" v="127" actId="14100"/>
          <ac:spMkLst>
            <pc:docMk/>
            <pc:sldMk cId="4054963025" sldId="455"/>
            <ac:spMk id="34" creationId="{773797FB-C914-D241-ED25-143AAB3AE01D}"/>
          </ac:spMkLst>
        </pc:spChg>
        <pc:spChg chg="mod">
          <ac:chgData name="Sharad" userId="001c391e-2e44-46e6-9c1d-8913dedd7c8a" providerId="ADAL" clId="{1A00CC3F-7D6D-2B4A-8E2C-1DF15D17B7D4}" dt="2023-07-27T14:55:19.618" v="127" actId="14100"/>
          <ac:spMkLst>
            <pc:docMk/>
            <pc:sldMk cId="4054963025" sldId="455"/>
            <ac:spMk id="35" creationId="{EFF0371F-40BA-E7DF-705F-DB932E8C2734}"/>
          </ac:spMkLst>
        </pc:spChg>
        <pc:spChg chg="mod">
          <ac:chgData name="Sharad" userId="001c391e-2e44-46e6-9c1d-8913dedd7c8a" providerId="ADAL" clId="{1A00CC3F-7D6D-2B4A-8E2C-1DF15D17B7D4}" dt="2023-07-27T14:55:19.618" v="127" actId="14100"/>
          <ac:spMkLst>
            <pc:docMk/>
            <pc:sldMk cId="4054963025" sldId="455"/>
            <ac:spMk id="37" creationId="{F64B745F-76FE-CD69-DAB4-AADBF6A3B6CD}"/>
          </ac:spMkLst>
        </pc:spChg>
        <pc:spChg chg="mod">
          <ac:chgData name="Sharad" userId="001c391e-2e44-46e6-9c1d-8913dedd7c8a" providerId="ADAL" clId="{1A00CC3F-7D6D-2B4A-8E2C-1DF15D17B7D4}" dt="2023-07-27T14:55:38.316" v="132" actId="1076"/>
          <ac:spMkLst>
            <pc:docMk/>
            <pc:sldMk cId="4054963025" sldId="455"/>
            <ac:spMk id="38" creationId="{D9A5D3D2-0769-998E-12E9-5AA0CBC8324F}"/>
          </ac:spMkLst>
        </pc:spChg>
        <pc:spChg chg="mod">
          <ac:chgData name="Sharad" userId="001c391e-2e44-46e6-9c1d-8913dedd7c8a" providerId="ADAL" clId="{1A00CC3F-7D6D-2B4A-8E2C-1DF15D17B7D4}" dt="2023-07-27T14:55:19.618" v="127" actId="14100"/>
          <ac:spMkLst>
            <pc:docMk/>
            <pc:sldMk cId="4054963025" sldId="455"/>
            <ac:spMk id="39" creationId="{DFEF37BD-4E9D-113E-FEA1-24C2850468B9}"/>
          </ac:spMkLst>
        </pc:spChg>
        <pc:spChg chg="mod">
          <ac:chgData name="Sharad" userId="001c391e-2e44-46e6-9c1d-8913dedd7c8a" providerId="ADAL" clId="{1A00CC3F-7D6D-2B4A-8E2C-1DF15D17B7D4}" dt="2023-07-27T14:55:19.618" v="127" actId="14100"/>
          <ac:spMkLst>
            <pc:docMk/>
            <pc:sldMk cId="4054963025" sldId="455"/>
            <ac:spMk id="40" creationId="{168FF055-EC94-8D42-568C-F0FCE7781280}"/>
          </ac:spMkLst>
        </pc:spChg>
        <pc:spChg chg="mod">
          <ac:chgData name="Sharad" userId="001c391e-2e44-46e6-9c1d-8913dedd7c8a" providerId="ADAL" clId="{1A00CC3F-7D6D-2B4A-8E2C-1DF15D17B7D4}" dt="2023-07-27T14:55:47.065" v="134" actId="1076"/>
          <ac:spMkLst>
            <pc:docMk/>
            <pc:sldMk cId="4054963025" sldId="455"/>
            <ac:spMk id="41" creationId="{64A0D922-BD39-4DF6-D0B5-F3F05A1F4D15}"/>
          </ac:spMkLst>
        </pc:spChg>
        <pc:spChg chg="mod">
          <ac:chgData name="Sharad" userId="001c391e-2e44-46e6-9c1d-8913dedd7c8a" providerId="ADAL" clId="{1A00CC3F-7D6D-2B4A-8E2C-1DF15D17B7D4}" dt="2023-07-27T14:55:55.051" v="136" actId="1076"/>
          <ac:spMkLst>
            <pc:docMk/>
            <pc:sldMk cId="4054963025" sldId="455"/>
            <ac:spMk id="42" creationId="{4124486E-B417-5D69-569C-89BC17BD4B21}"/>
          </ac:spMkLst>
        </pc:spChg>
        <pc:spChg chg="mod">
          <ac:chgData name="Sharad" userId="001c391e-2e44-46e6-9c1d-8913dedd7c8a" providerId="ADAL" clId="{1A00CC3F-7D6D-2B4A-8E2C-1DF15D17B7D4}" dt="2023-07-27T14:55:19.618" v="127" actId="14100"/>
          <ac:spMkLst>
            <pc:docMk/>
            <pc:sldMk cId="4054963025" sldId="455"/>
            <ac:spMk id="43" creationId="{2B2849F3-FE7E-7C79-9AAA-6D888A3F82FA}"/>
          </ac:spMkLst>
        </pc:spChg>
        <pc:spChg chg="mod">
          <ac:chgData name="Sharad" userId="001c391e-2e44-46e6-9c1d-8913dedd7c8a" providerId="ADAL" clId="{1A00CC3F-7D6D-2B4A-8E2C-1DF15D17B7D4}" dt="2023-07-27T14:56:09.085" v="141" actId="1076"/>
          <ac:spMkLst>
            <pc:docMk/>
            <pc:sldMk cId="4054963025" sldId="455"/>
            <ac:spMk id="44" creationId="{0D8B0D7C-58F3-AA67-03C0-42706F3CA884}"/>
          </ac:spMkLst>
        </pc:spChg>
        <pc:spChg chg="mod">
          <ac:chgData name="Sharad" userId="001c391e-2e44-46e6-9c1d-8913dedd7c8a" providerId="ADAL" clId="{1A00CC3F-7D6D-2B4A-8E2C-1DF15D17B7D4}" dt="2023-07-27T14:56:18.667" v="142" actId="1076"/>
          <ac:spMkLst>
            <pc:docMk/>
            <pc:sldMk cId="4054963025" sldId="455"/>
            <ac:spMk id="49" creationId="{462AFAAE-A777-A95E-40A2-7861466925DE}"/>
          </ac:spMkLst>
        </pc:spChg>
        <pc:grpChg chg="add mod">
          <ac:chgData name="Sharad" userId="001c391e-2e44-46e6-9c1d-8913dedd7c8a" providerId="ADAL" clId="{1A00CC3F-7D6D-2B4A-8E2C-1DF15D17B7D4}" dt="2023-07-27T14:55:19.618" v="127" actId="14100"/>
          <ac:grpSpMkLst>
            <pc:docMk/>
            <pc:sldMk cId="4054963025" sldId="455"/>
            <ac:grpSpMk id="2" creationId="{D24AD367-C1C4-6E70-D873-6F50F06865D4}"/>
          </ac:grpSpMkLst>
        </pc:grpChg>
        <pc:grpChg chg="mod">
          <ac:chgData name="Sharad" userId="001c391e-2e44-46e6-9c1d-8913dedd7c8a" providerId="ADAL" clId="{1A00CC3F-7D6D-2B4A-8E2C-1DF15D17B7D4}" dt="2023-07-27T14:55:19.618" v="127" actId="14100"/>
          <ac:grpSpMkLst>
            <pc:docMk/>
            <pc:sldMk cId="4054963025" sldId="455"/>
            <ac:grpSpMk id="8" creationId="{89963553-C298-E14D-8468-6E2EBF637868}"/>
          </ac:grpSpMkLst>
        </pc:grpChg>
        <pc:grpChg chg="mod">
          <ac:chgData name="Sharad" userId="001c391e-2e44-46e6-9c1d-8913dedd7c8a" providerId="ADAL" clId="{1A00CC3F-7D6D-2B4A-8E2C-1DF15D17B7D4}" dt="2023-07-27T14:55:19.618" v="127" actId="14100"/>
          <ac:grpSpMkLst>
            <pc:docMk/>
            <pc:sldMk cId="4054963025" sldId="455"/>
            <ac:grpSpMk id="32" creationId="{17E86375-1F9B-7971-B4CB-C147BFA299FF}"/>
          </ac:grpSpMkLst>
        </pc:grpChg>
        <pc:picChg chg="mod">
          <ac:chgData name="Sharad" userId="001c391e-2e44-46e6-9c1d-8913dedd7c8a" providerId="ADAL" clId="{1A00CC3F-7D6D-2B4A-8E2C-1DF15D17B7D4}" dt="2023-07-27T14:55:12.848" v="126" actId="14100"/>
          <ac:picMkLst>
            <pc:docMk/>
            <pc:sldMk cId="4054963025" sldId="455"/>
            <ac:picMk id="4" creationId="{60B54FBF-F0D9-915C-0B5F-A792FDFB0833}"/>
          </ac:picMkLst>
        </pc:picChg>
        <pc:picChg chg="mod">
          <ac:chgData name="Sharad" userId="001c391e-2e44-46e6-9c1d-8913dedd7c8a" providerId="ADAL" clId="{1A00CC3F-7D6D-2B4A-8E2C-1DF15D17B7D4}" dt="2023-07-27T14:55:19.618" v="127" actId="14100"/>
          <ac:picMkLst>
            <pc:docMk/>
            <pc:sldMk cId="4054963025" sldId="455"/>
            <ac:picMk id="36" creationId="{94B69A85-45FC-586B-A9AD-28069EC8C55F}"/>
          </ac:picMkLst>
        </pc:picChg>
        <pc:picChg chg="mod">
          <ac:chgData name="Sharad" userId="001c391e-2e44-46e6-9c1d-8913dedd7c8a" providerId="ADAL" clId="{1A00CC3F-7D6D-2B4A-8E2C-1DF15D17B7D4}" dt="2023-07-27T14:55:19.618" v="127" actId="14100"/>
          <ac:picMkLst>
            <pc:docMk/>
            <pc:sldMk cId="4054963025" sldId="455"/>
            <ac:picMk id="45" creationId="{D34F1522-EE1B-FDBA-41B3-D1125EC421AD}"/>
          </ac:picMkLst>
        </pc:picChg>
        <pc:picChg chg="mod">
          <ac:chgData name="Sharad" userId="001c391e-2e44-46e6-9c1d-8913dedd7c8a" providerId="ADAL" clId="{1A00CC3F-7D6D-2B4A-8E2C-1DF15D17B7D4}" dt="2023-07-27T14:55:19.618" v="127" actId="14100"/>
          <ac:picMkLst>
            <pc:docMk/>
            <pc:sldMk cId="4054963025" sldId="455"/>
            <ac:picMk id="46" creationId="{7A1A8DF5-4654-71D8-AF8F-2525AAA591B5}"/>
          </ac:picMkLst>
        </pc:picChg>
        <pc:picChg chg="mod">
          <ac:chgData name="Sharad" userId="001c391e-2e44-46e6-9c1d-8913dedd7c8a" providerId="ADAL" clId="{1A00CC3F-7D6D-2B4A-8E2C-1DF15D17B7D4}" dt="2023-07-27T14:55:19.618" v="127" actId="14100"/>
          <ac:picMkLst>
            <pc:docMk/>
            <pc:sldMk cId="4054963025" sldId="455"/>
            <ac:picMk id="47" creationId="{2ADCB319-BAC4-108D-3599-85CD78210627}"/>
          </ac:picMkLst>
        </pc:picChg>
      </pc:sldChg>
      <pc:sldChg chg="modSp mod">
        <pc:chgData name="Sharad" userId="001c391e-2e44-46e6-9c1d-8913dedd7c8a" providerId="ADAL" clId="{1A00CC3F-7D6D-2B4A-8E2C-1DF15D17B7D4}" dt="2023-07-27T15:16:51.133" v="381" actId="20577"/>
        <pc:sldMkLst>
          <pc:docMk/>
          <pc:sldMk cId="3666175180" sldId="456"/>
        </pc:sldMkLst>
        <pc:spChg chg="mod">
          <ac:chgData name="Sharad" userId="001c391e-2e44-46e6-9c1d-8913dedd7c8a" providerId="ADAL" clId="{1A00CC3F-7D6D-2B4A-8E2C-1DF15D17B7D4}" dt="2023-07-27T15:16:51.133" v="381" actId="20577"/>
          <ac:spMkLst>
            <pc:docMk/>
            <pc:sldMk cId="3666175180" sldId="456"/>
            <ac:spMk id="7" creationId="{00000000-0000-0000-0000-000000000000}"/>
          </ac:spMkLst>
        </pc:spChg>
      </pc:sldChg>
      <pc:sldChg chg="modSp mod">
        <pc:chgData name="Sharad" userId="001c391e-2e44-46e6-9c1d-8913dedd7c8a" providerId="ADAL" clId="{1A00CC3F-7D6D-2B4A-8E2C-1DF15D17B7D4}" dt="2023-07-27T15:16:07.058" v="350" actId="20577"/>
        <pc:sldMkLst>
          <pc:docMk/>
          <pc:sldMk cId="3394881447" sldId="457"/>
        </pc:sldMkLst>
        <pc:spChg chg="mod">
          <ac:chgData name="Sharad" userId="001c391e-2e44-46e6-9c1d-8913dedd7c8a" providerId="ADAL" clId="{1A00CC3F-7D6D-2B4A-8E2C-1DF15D17B7D4}" dt="2023-07-27T15:16:07.058" v="350" actId="20577"/>
          <ac:spMkLst>
            <pc:docMk/>
            <pc:sldMk cId="3394881447" sldId="457"/>
            <ac:spMk id="2" creationId="{577D7AF9-04D7-4122-A134-88EBD7C843C6}"/>
          </ac:spMkLst>
        </pc:spChg>
      </pc:sldChg>
      <pc:sldChg chg="addSp delSp modSp add mod ord">
        <pc:chgData name="Sharad" userId="001c391e-2e44-46e6-9c1d-8913dedd7c8a" providerId="ADAL" clId="{1A00CC3F-7D6D-2B4A-8E2C-1DF15D17B7D4}" dt="2023-07-27T14:57:56.204" v="150" actId="20577"/>
        <pc:sldMkLst>
          <pc:docMk/>
          <pc:sldMk cId="935271836" sldId="459"/>
        </pc:sldMkLst>
        <pc:spChg chg="mod">
          <ac:chgData name="Sharad" userId="001c391e-2e44-46e6-9c1d-8913dedd7c8a" providerId="ADAL" clId="{1A00CC3F-7D6D-2B4A-8E2C-1DF15D17B7D4}" dt="2023-07-25T18:02:09.743" v="30"/>
          <ac:spMkLst>
            <pc:docMk/>
            <pc:sldMk cId="935271836" sldId="459"/>
            <ac:spMk id="2" creationId="{3299723E-C7FE-004B-A242-BDB4B6CB44D6}"/>
          </ac:spMkLst>
        </pc:spChg>
        <pc:spChg chg="mod">
          <ac:chgData name="Sharad" userId="001c391e-2e44-46e6-9c1d-8913dedd7c8a" providerId="ADAL" clId="{1A00CC3F-7D6D-2B4A-8E2C-1DF15D17B7D4}" dt="2023-07-25T18:09:08.252" v="72" actId="14100"/>
          <ac:spMkLst>
            <pc:docMk/>
            <pc:sldMk cId="935271836" sldId="459"/>
            <ac:spMk id="7" creationId="{00000000-0000-0000-0000-000000000000}"/>
          </ac:spMkLst>
        </pc:spChg>
        <pc:spChg chg="mod">
          <ac:chgData name="Sharad" userId="001c391e-2e44-46e6-9c1d-8913dedd7c8a" providerId="ADAL" clId="{1A00CC3F-7D6D-2B4A-8E2C-1DF15D17B7D4}" dt="2023-07-25T18:09:12.805" v="73" actId="14100"/>
          <ac:spMkLst>
            <pc:docMk/>
            <pc:sldMk cId="935271836" sldId="459"/>
            <ac:spMk id="8" creationId="{06225D21-E076-EB26-96C9-70ED637B9E7E}"/>
          </ac:spMkLst>
        </pc:spChg>
        <pc:spChg chg="add del mod">
          <ac:chgData name="Sharad" userId="001c391e-2e44-46e6-9c1d-8913dedd7c8a" providerId="ADAL" clId="{1A00CC3F-7D6D-2B4A-8E2C-1DF15D17B7D4}" dt="2023-07-25T18:11:00.035" v="84" actId="20577"/>
          <ac:spMkLst>
            <pc:docMk/>
            <pc:sldMk cId="935271836" sldId="459"/>
            <ac:spMk id="10" creationId="{32793897-CEF5-CA9A-778B-CBB03F73E749}"/>
          </ac:spMkLst>
        </pc:spChg>
        <pc:spChg chg="add del mod">
          <ac:chgData name="Sharad" userId="001c391e-2e44-46e6-9c1d-8913dedd7c8a" providerId="ADAL" clId="{1A00CC3F-7D6D-2B4A-8E2C-1DF15D17B7D4}" dt="2023-07-25T18:10:50.803" v="81" actId="14100"/>
          <ac:spMkLst>
            <pc:docMk/>
            <pc:sldMk cId="935271836" sldId="459"/>
            <ac:spMk id="11" creationId="{8CA70DBA-DFA5-C61C-B891-CE81A4394AA9}"/>
          </ac:spMkLst>
        </pc:spChg>
        <pc:spChg chg="add del mod">
          <ac:chgData name="Sharad" userId="001c391e-2e44-46e6-9c1d-8913dedd7c8a" providerId="ADAL" clId="{1A00CC3F-7D6D-2B4A-8E2C-1DF15D17B7D4}" dt="2023-07-27T14:57:56.204" v="150" actId="20577"/>
          <ac:spMkLst>
            <pc:docMk/>
            <pc:sldMk cId="935271836" sldId="459"/>
            <ac:spMk id="12" creationId="{60BBD333-E07B-BECF-3445-03303B6424A0}"/>
          </ac:spMkLst>
        </pc:spChg>
      </pc:sldChg>
    </pc:docChg>
  </pc:docChgLst>
  <pc:docChgLst>
    <pc:chgData name="Sharad" userId="001c391e-2e44-46e6-9c1d-8913dedd7c8a" providerId="ADAL" clId="{8F55FFA8-7A03-FD48-A4F6-605E9D82694F}"/>
    <pc:docChg chg="undo custSel modSld">
      <pc:chgData name="Sharad" userId="001c391e-2e44-46e6-9c1d-8913dedd7c8a" providerId="ADAL" clId="{8F55FFA8-7A03-FD48-A4F6-605E9D82694F}" dt="2023-07-06T11:26:52.637" v="242" actId="20577"/>
      <pc:docMkLst>
        <pc:docMk/>
      </pc:docMkLst>
      <pc:sldChg chg="modSp mod">
        <pc:chgData name="Sharad" userId="001c391e-2e44-46e6-9c1d-8913dedd7c8a" providerId="ADAL" clId="{8F55FFA8-7A03-FD48-A4F6-605E9D82694F}" dt="2023-07-06T11:19:23.764" v="48" actId="20577"/>
        <pc:sldMkLst>
          <pc:docMk/>
          <pc:sldMk cId="1545674362" sldId="283"/>
        </pc:sldMkLst>
        <pc:spChg chg="mod">
          <ac:chgData name="Sharad" userId="001c391e-2e44-46e6-9c1d-8913dedd7c8a" providerId="ADAL" clId="{8F55FFA8-7A03-FD48-A4F6-605E9D82694F}" dt="2023-07-06T11:19:03.456" v="29" actId="20577"/>
          <ac:spMkLst>
            <pc:docMk/>
            <pc:sldMk cId="1545674362" sldId="283"/>
            <ac:spMk id="2" creationId="{1DEB7EE3-D771-4CCC-A612-6292236CD84D}"/>
          </ac:spMkLst>
        </pc:spChg>
        <pc:spChg chg="mod">
          <ac:chgData name="Sharad" userId="001c391e-2e44-46e6-9c1d-8913dedd7c8a" providerId="ADAL" clId="{8F55FFA8-7A03-FD48-A4F6-605E9D82694F}" dt="2023-07-06T11:19:23.764" v="48" actId="20577"/>
          <ac:spMkLst>
            <pc:docMk/>
            <pc:sldMk cId="1545674362" sldId="283"/>
            <ac:spMk id="6" creationId="{323091A4-DF41-561A-8669-8510BB280093}"/>
          </ac:spMkLst>
        </pc:spChg>
      </pc:sldChg>
      <pc:sldChg chg="modSp mod">
        <pc:chgData name="Sharad" userId="001c391e-2e44-46e6-9c1d-8913dedd7c8a" providerId="ADAL" clId="{8F55FFA8-7A03-FD48-A4F6-605E9D82694F}" dt="2023-07-06T11:19:35.727" v="50" actId="27636"/>
        <pc:sldMkLst>
          <pc:docMk/>
          <pc:sldMk cId="3035595447" sldId="372"/>
        </pc:sldMkLst>
        <pc:spChg chg="mod">
          <ac:chgData name="Sharad" userId="001c391e-2e44-46e6-9c1d-8913dedd7c8a" providerId="ADAL" clId="{8F55FFA8-7A03-FD48-A4F6-605E9D82694F}" dt="2023-07-06T11:19:35.727" v="50" actId="27636"/>
          <ac:spMkLst>
            <pc:docMk/>
            <pc:sldMk cId="3035595447" sldId="372"/>
            <ac:spMk id="6" creationId="{57FD4421-8D98-6944-B872-F6FBD19D0367}"/>
          </ac:spMkLst>
        </pc:spChg>
      </pc:sldChg>
      <pc:sldChg chg="addSp modSp mod">
        <pc:chgData name="Sharad" userId="001c391e-2e44-46e6-9c1d-8913dedd7c8a" providerId="ADAL" clId="{8F55FFA8-7A03-FD48-A4F6-605E9D82694F}" dt="2023-07-06T11:26:29.835" v="241" actId="20577"/>
        <pc:sldMkLst>
          <pc:docMk/>
          <pc:sldMk cId="18345339" sldId="449"/>
        </pc:sldMkLst>
        <pc:spChg chg="mod">
          <ac:chgData name="Sharad" userId="001c391e-2e44-46e6-9c1d-8913dedd7c8a" providerId="ADAL" clId="{8F55FFA8-7A03-FD48-A4F6-605E9D82694F}" dt="2023-07-06T11:24:44" v="174" actId="1076"/>
          <ac:spMkLst>
            <pc:docMk/>
            <pc:sldMk cId="18345339" sldId="449"/>
            <ac:spMk id="5" creationId="{EB62D627-1673-205B-1B30-5DBA338C3887}"/>
          </ac:spMkLst>
        </pc:spChg>
        <pc:graphicFrameChg chg="mod modGraphic">
          <ac:chgData name="Sharad" userId="001c391e-2e44-46e6-9c1d-8913dedd7c8a" providerId="ADAL" clId="{8F55FFA8-7A03-FD48-A4F6-605E9D82694F}" dt="2023-07-06T11:26:23.686" v="235" actId="20577"/>
          <ac:graphicFrameMkLst>
            <pc:docMk/>
            <pc:sldMk cId="18345339" sldId="449"/>
            <ac:graphicFrameMk id="2" creationId="{865F8406-2804-9C4C-F7DE-61FBFF55E6D3}"/>
          </ac:graphicFrameMkLst>
        </pc:graphicFrameChg>
        <pc:graphicFrameChg chg="mod modGraphic">
          <ac:chgData name="Sharad" userId="001c391e-2e44-46e6-9c1d-8913dedd7c8a" providerId="ADAL" clId="{8F55FFA8-7A03-FD48-A4F6-605E9D82694F}" dt="2023-07-06T11:26:16.361" v="229" actId="20577"/>
          <ac:graphicFrameMkLst>
            <pc:docMk/>
            <pc:sldMk cId="18345339" sldId="449"/>
            <ac:graphicFrameMk id="4" creationId="{4B8888F0-FF73-4323-AC12-9F5CA899061E}"/>
          </ac:graphicFrameMkLst>
        </pc:graphicFrameChg>
        <pc:graphicFrameChg chg="mod modGraphic">
          <ac:chgData name="Sharad" userId="001c391e-2e44-46e6-9c1d-8913dedd7c8a" providerId="ADAL" clId="{8F55FFA8-7A03-FD48-A4F6-605E9D82694F}" dt="2023-07-06T11:26:29.835" v="241" actId="20577"/>
          <ac:graphicFrameMkLst>
            <pc:docMk/>
            <pc:sldMk cId="18345339" sldId="449"/>
            <ac:graphicFrameMk id="7" creationId="{45B9F166-4530-4894-006E-8E9074BF7947}"/>
          </ac:graphicFrameMkLst>
        </pc:graphicFrameChg>
        <pc:graphicFrameChg chg="add mod">
          <ac:chgData name="Sharad" userId="001c391e-2e44-46e6-9c1d-8913dedd7c8a" providerId="ADAL" clId="{8F55FFA8-7A03-FD48-A4F6-605E9D82694F}" dt="2023-07-06T11:21:43.407" v="92" actId="571"/>
          <ac:graphicFrameMkLst>
            <pc:docMk/>
            <pc:sldMk cId="18345339" sldId="449"/>
            <ac:graphicFrameMk id="8" creationId="{B0D72A33-495C-779A-796E-9837CDAD28CF}"/>
          </ac:graphicFrameMkLst>
        </pc:graphicFrameChg>
      </pc:sldChg>
      <pc:sldChg chg="modSp mod">
        <pc:chgData name="Sharad" userId="001c391e-2e44-46e6-9c1d-8913dedd7c8a" providerId="ADAL" clId="{8F55FFA8-7A03-FD48-A4F6-605E9D82694F}" dt="2023-07-06T11:26:52.637" v="242" actId="20577"/>
        <pc:sldMkLst>
          <pc:docMk/>
          <pc:sldMk cId="3394881447" sldId="457"/>
        </pc:sldMkLst>
        <pc:spChg chg="mod">
          <ac:chgData name="Sharad" userId="001c391e-2e44-46e6-9c1d-8913dedd7c8a" providerId="ADAL" clId="{8F55FFA8-7A03-FD48-A4F6-605E9D82694F}" dt="2023-07-06T11:26:52.637" v="242" actId="20577"/>
          <ac:spMkLst>
            <pc:docMk/>
            <pc:sldMk cId="3394881447" sldId="457"/>
            <ac:spMk id="2" creationId="{577D7AF9-04D7-4122-A134-88EBD7C843C6}"/>
          </ac:spMkLst>
        </pc:spChg>
      </pc:sldChg>
      <pc:sldChg chg="modSp mod">
        <pc:chgData name="Sharad" userId="001c391e-2e44-46e6-9c1d-8913dedd7c8a" providerId="ADAL" clId="{8F55FFA8-7A03-FD48-A4F6-605E9D82694F}" dt="2023-07-06T11:23:32.576" v="165" actId="20577"/>
        <pc:sldMkLst>
          <pc:docMk/>
          <pc:sldMk cId="201804433" sldId="458"/>
        </pc:sldMkLst>
        <pc:spChg chg="mod">
          <ac:chgData name="Sharad" userId="001c391e-2e44-46e6-9c1d-8913dedd7c8a" providerId="ADAL" clId="{8F55FFA8-7A03-FD48-A4F6-605E9D82694F}" dt="2023-07-06T11:23:32.576" v="165" actId="20577"/>
          <ac:spMkLst>
            <pc:docMk/>
            <pc:sldMk cId="201804433" sldId="458"/>
            <ac:spMk id="2" creationId="{577D7AF9-04D7-4122-A134-88EBD7C843C6}"/>
          </ac:spMkLst>
        </pc:sp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B76F666D-E0C2-435B-BAA8-9287F9E5D38A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9FEBCAF-CB3F-4928-91AA-D61472F880C0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F1077DB-935E-4A0A-947A-D283B9F9F452}" type="datetimeFigureOut">
              <a:rPr lang="en-US" smtClean="0"/>
              <a:t>7/27/23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9256698-63C6-4CCC-81CB-EA5604C30F1E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2467FDA-05D7-4760-A373-5D6AEAAF4278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82C0B10-7CAE-41E4-AB02-7E8B1FF2B8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7537592"/>
      </p:ext>
    </p:extLst>
  </p:cSld>
  <p:clrMap bg1="lt1" tx1="dk1" bg2="lt2" tx2="dk2" accent1="accent1" accent2="accent2" accent3="accent3" accent4="accent4" accent5="accent5" accent6="accent6" hlink="hlink" folHlink="folHlink"/>
  <p:hf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noProof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D9EC30E-1A71-4188-9BE7-E2A64929A436}" type="datetimeFigureOut">
              <a:rPr lang="en-US" noProof="0" smtClean="0"/>
              <a:t>7/27/23</a:t>
            </a:fld>
            <a:endParaRPr lang="en-US" noProof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noProof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530193B-564F-4854-8A52-728F3FB19C85}" type="slidenum">
              <a:rPr lang="en-US" noProof="0" smtClean="0"/>
              <a:t>‹#›</a:t>
            </a:fld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3603816512"/>
      </p:ext>
    </p:extLst>
  </p:cSld>
  <p:clrMap bg1="lt1" tx1="dk1" bg2="lt2" tx2="dk2" accent1="accent1" accent2="accent2" accent3="accent3" accent4="accent4" accent5="accent5" accent6="accent6" hlink="hlink" folHlink="folHlink"/>
  <p:hf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D022323-C7CA-7E4B-A451-F82526162999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920672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4,000 of the ETL scripts are run nightly.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022323-C7CA-7E4B-A451-F82526162999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112007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4,000 of the ETL scripts are run nightly.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022323-C7CA-7E4B-A451-F82526162999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524399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4,000 of the ETL scripts are run nightly.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022323-C7CA-7E4B-A451-F82526162999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115761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endParaRPr lang="en-US" noProof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en-US" noProof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530193B-564F-4854-8A52-728F3FB19C85}" type="slidenum">
              <a:rPr lang="en-US" noProof="0" smtClean="0"/>
              <a:t>11</a:t>
            </a:fld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352316225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with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>
            <a:extLst>
              <a:ext uri="{FF2B5EF4-FFF2-40B4-BE49-F238E27FC236}">
                <a16:creationId xmlns:a16="http://schemas.microsoft.com/office/drawing/2014/main" id="{6F8CFD87-213F-4759-80A5-03DCA71DC83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t="31321" b="31273"/>
          <a:stretch/>
        </p:blipFill>
        <p:spPr bwMode="auto">
          <a:xfrm>
            <a:off x="-5303" y="1213831"/>
            <a:ext cx="9149303" cy="4430338"/>
          </a:xfrm>
          <a:prstGeom prst="rect">
            <a:avLst/>
          </a:prstGeom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DBE77267-9F51-4226-989C-ED57465596ED}"/>
              </a:ext>
            </a:extLst>
          </p:cNvPr>
          <p:cNvSpPr/>
          <p:nvPr userDrawn="1"/>
        </p:nvSpPr>
        <p:spPr>
          <a:xfrm>
            <a:off x="0" y="6714000"/>
            <a:ext cx="9144000" cy="144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noProof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0A2CC678-341F-44F8-AE2E-A6C84D75C56A}"/>
              </a:ext>
            </a:extLst>
          </p:cNvPr>
          <p:cNvSpPr/>
          <p:nvPr userDrawn="1"/>
        </p:nvSpPr>
        <p:spPr>
          <a:xfrm>
            <a:off x="0" y="0"/>
            <a:ext cx="9144000" cy="144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noProof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A87A001A-FE8B-41CE-AC81-69D4A2339087}"/>
              </a:ext>
            </a:extLst>
          </p:cNvPr>
          <p:cNvSpPr/>
          <p:nvPr userDrawn="1"/>
        </p:nvSpPr>
        <p:spPr>
          <a:xfrm>
            <a:off x="0" y="92077"/>
            <a:ext cx="108000" cy="6629401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noProof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CB1416AC-94BD-4442-B771-E1ACAA70367E}"/>
              </a:ext>
            </a:extLst>
          </p:cNvPr>
          <p:cNvSpPr/>
          <p:nvPr userDrawn="1"/>
        </p:nvSpPr>
        <p:spPr>
          <a:xfrm>
            <a:off x="9036000" y="92077"/>
            <a:ext cx="108000" cy="6629401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noProof="0"/>
          </a:p>
        </p:txBody>
      </p:sp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BDB31DC4-A207-4A23-8E7A-40D0ECD04FDD}"/>
              </a:ext>
            </a:extLst>
          </p:cNvPr>
          <p:cNvSpPr/>
          <p:nvPr userDrawn="1"/>
        </p:nvSpPr>
        <p:spPr>
          <a:xfrm>
            <a:off x="0" y="0"/>
            <a:ext cx="9144000" cy="6858000"/>
          </a:xfrm>
          <a:custGeom>
            <a:avLst/>
            <a:gdLst>
              <a:gd name="connsiteX0" fmla="*/ 36000 w 12192000"/>
              <a:gd name="connsiteY0" fmla="*/ 36000 h 6858000"/>
              <a:gd name="connsiteX1" fmla="*/ 36000 w 12192000"/>
              <a:gd name="connsiteY1" fmla="*/ 6822000 h 6858000"/>
              <a:gd name="connsiteX2" fmla="*/ 12156000 w 12192000"/>
              <a:gd name="connsiteY2" fmla="*/ 6822000 h 6858000"/>
              <a:gd name="connsiteX3" fmla="*/ 12156000 w 12192000"/>
              <a:gd name="connsiteY3" fmla="*/ 36000 h 6858000"/>
              <a:gd name="connsiteX4" fmla="*/ 0 w 12192000"/>
              <a:gd name="connsiteY4" fmla="*/ 0 h 6858000"/>
              <a:gd name="connsiteX5" fmla="*/ 36000 w 12192000"/>
              <a:gd name="connsiteY5" fmla="*/ 0 h 6858000"/>
              <a:gd name="connsiteX6" fmla="*/ 12156000 w 12192000"/>
              <a:gd name="connsiteY6" fmla="*/ 0 h 6858000"/>
              <a:gd name="connsiteX7" fmla="*/ 12192000 w 12192000"/>
              <a:gd name="connsiteY7" fmla="*/ 0 h 6858000"/>
              <a:gd name="connsiteX8" fmla="*/ 12192000 w 12192000"/>
              <a:gd name="connsiteY8" fmla="*/ 36000 h 6858000"/>
              <a:gd name="connsiteX9" fmla="*/ 12192000 w 12192000"/>
              <a:gd name="connsiteY9" fmla="*/ 6822000 h 6858000"/>
              <a:gd name="connsiteX10" fmla="*/ 12192000 w 12192000"/>
              <a:gd name="connsiteY10" fmla="*/ 6858000 h 6858000"/>
              <a:gd name="connsiteX11" fmla="*/ 12156000 w 12192000"/>
              <a:gd name="connsiteY11" fmla="*/ 6858000 h 6858000"/>
              <a:gd name="connsiteX12" fmla="*/ 36000 w 12192000"/>
              <a:gd name="connsiteY12" fmla="*/ 6858000 h 6858000"/>
              <a:gd name="connsiteX13" fmla="*/ 0 w 12192000"/>
              <a:gd name="connsiteY13" fmla="*/ 6858000 h 6858000"/>
              <a:gd name="connsiteX14" fmla="*/ 0 w 12192000"/>
              <a:gd name="connsiteY14" fmla="*/ 6822000 h 6858000"/>
              <a:gd name="connsiteX15" fmla="*/ 0 w 12192000"/>
              <a:gd name="connsiteY15" fmla="*/ 36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12192000" h="6858000">
                <a:moveTo>
                  <a:pt x="36000" y="36000"/>
                </a:moveTo>
                <a:lnTo>
                  <a:pt x="36000" y="6822000"/>
                </a:lnTo>
                <a:lnTo>
                  <a:pt x="12156000" y="6822000"/>
                </a:lnTo>
                <a:lnTo>
                  <a:pt x="12156000" y="36000"/>
                </a:lnTo>
                <a:close/>
                <a:moveTo>
                  <a:pt x="0" y="0"/>
                </a:moveTo>
                <a:lnTo>
                  <a:pt x="36000" y="0"/>
                </a:lnTo>
                <a:lnTo>
                  <a:pt x="12156000" y="0"/>
                </a:lnTo>
                <a:lnTo>
                  <a:pt x="12192000" y="0"/>
                </a:lnTo>
                <a:lnTo>
                  <a:pt x="12192000" y="36000"/>
                </a:lnTo>
                <a:lnTo>
                  <a:pt x="12192000" y="6822000"/>
                </a:lnTo>
                <a:lnTo>
                  <a:pt x="12192000" y="6858000"/>
                </a:lnTo>
                <a:lnTo>
                  <a:pt x="12156000" y="6858000"/>
                </a:lnTo>
                <a:lnTo>
                  <a:pt x="36000" y="6858000"/>
                </a:lnTo>
                <a:lnTo>
                  <a:pt x="0" y="6858000"/>
                </a:lnTo>
                <a:lnTo>
                  <a:pt x="0" y="6822000"/>
                </a:lnTo>
                <a:lnTo>
                  <a:pt x="0" y="3600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sz="1350" noProof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0F23EB7-E336-46EB-A4A0-3DB7A6BF4CE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177787" y="2598069"/>
            <a:ext cx="6788426" cy="1654681"/>
          </a:xfrm>
          <a:gradFill>
            <a:gsLst>
              <a:gs pos="60000">
                <a:schemeClr val="bg1">
                  <a:alpha val="90000"/>
                </a:schemeClr>
              </a:gs>
              <a:gs pos="0">
                <a:schemeClr val="bg1">
                  <a:lumMod val="75000"/>
                </a:schemeClr>
              </a:gs>
              <a:gs pos="80000">
                <a:schemeClr val="bg1"/>
              </a:gs>
            </a:gsLst>
            <a:lin ang="3600000" scaled="0"/>
          </a:gradFill>
          <a:ln w="38100">
            <a:solidFill>
              <a:srgbClr val="C00000"/>
            </a:solidFill>
          </a:ln>
        </p:spPr>
        <p:txBody>
          <a:bodyPr lIns="72000" rIns="180000" bIns="180000" anchor="ctr"/>
          <a:lstStyle>
            <a:lvl1pPr algn="ctr">
              <a:lnSpc>
                <a:spcPts val="3525"/>
              </a:lnSpc>
              <a:defRPr sz="3000">
                <a:solidFill>
                  <a:schemeClr val="tx1"/>
                </a:solidFill>
              </a:defRPr>
            </a:lvl1pPr>
          </a:lstStyle>
          <a:p>
            <a:r>
              <a:rPr lang="en-US" b="1"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(Agency Name)</a:t>
            </a:r>
            <a:br>
              <a:rPr lang="en-US" b="1"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</a:br>
            <a:r>
              <a:rPr lang="en-US" b="1"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(RFP Title)</a:t>
            </a:r>
            <a:endParaRPr lang="en-US" noProof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9980B88-3F4A-4688-9ED0-17EF37E62D93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270001" y="5644169"/>
            <a:ext cx="3312440" cy="1069831"/>
          </a:xfrm>
          <a:solidFill>
            <a:schemeClr val="bg1">
              <a:alpha val="80000"/>
            </a:schemeClr>
          </a:solidFill>
          <a:ln w="3175">
            <a:gradFill>
              <a:gsLst>
                <a:gs pos="0">
                  <a:schemeClr val="bg1"/>
                </a:gs>
                <a:gs pos="100000">
                  <a:srgbClr val="C00000"/>
                </a:gs>
              </a:gsLst>
              <a:lin ang="0" scaled="0"/>
            </a:gradFill>
          </a:ln>
        </p:spPr>
        <p:txBody>
          <a:bodyPr tIns="144000" rIns="180000"/>
          <a:lstStyle>
            <a:lvl1pPr marL="0" indent="0" algn="r"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noProof="0"/>
              <a:t>Solicitation #: </a:t>
            </a:r>
          </a:p>
          <a:p>
            <a:pPr>
              <a:spcAft>
                <a:spcPts val="600"/>
              </a:spcAft>
            </a:pPr>
            <a:r>
              <a:rPr lang="en-US" b="1">
                <a:latin typeface="Times New Roman" panose="02020603050405020304" pitchFamily="18" charset="0"/>
                <a:cs typeface="Times New Roman" panose="02020603050405020304" pitchFamily="18" charset="0"/>
              </a:rPr>
              <a:t>Volume : </a:t>
            </a:r>
          </a:p>
          <a:p>
            <a:pPr>
              <a:spcAft>
                <a:spcPts val="600"/>
              </a:spcAft>
            </a:pPr>
            <a:r>
              <a:rPr lang="en-US" b="1">
                <a:latin typeface="Times New Roman"/>
                <a:cs typeface="Times New Roman"/>
              </a:rPr>
              <a:t>Due: </a:t>
            </a:r>
            <a:endParaRPr lang="en-US"/>
          </a:p>
          <a:p>
            <a:endParaRPr lang="en-US" noProof="0"/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400C6CFD-DC20-44F0-A0F3-DF2C076BE160}"/>
              </a:ext>
            </a:extLst>
          </p:cNvPr>
          <p:cNvSpPr txBox="1"/>
          <p:nvPr userDrawn="1"/>
        </p:nvSpPr>
        <p:spPr>
          <a:xfrm>
            <a:off x="5148470" y="6316968"/>
            <a:ext cx="3995530" cy="3970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>
              <a:lnSpc>
                <a:spcPct val="90000"/>
              </a:lnSpc>
            </a:pPr>
            <a:r>
              <a:rPr lang="en-US" sz="1100" i="1">
                <a:solidFill>
                  <a:schemeClr val="bg1">
                    <a:lumMod val="6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Information presented here is proprietary and strictly for Government use only. </a:t>
            </a:r>
          </a:p>
        </p:txBody>
      </p:sp>
      <p:pic>
        <p:nvPicPr>
          <p:cNvPr id="14" name="Picture 13" descr="Text&#10;&#10;Description automatically generated with medium confidence">
            <a:extLst>
              <a:ext uri="{FF2B5EF4-FFF2-40B4-BE49-F238E27FC236}">
                <a16:creationId xmlns:a16="http://schemas.microsoft.com/office/drawing/2014/main" id="{7C9FA474-056D-469D-924D-8C4F8E2B0E6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173799" y="142793"/>
            <a:ext cx="1859550" cy="10459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40384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16D0504D-4610-4E9E-A2DB-8B701F044BBC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 noProof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BDA9BE28-009E-4D88-9951-81B453F75A4E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>
          <a:solidFill>
            <a:schemeClr val="bg1"/>
          </a:solidFill>
        </p:spPr>
        <p:txBody>
          <a:bodyPr/>
          <a:lstStyle/>
          <a:p>
            <a:fld id="{19B51A1E-902D-48AF-9020-955120F399B6}" type="slidenum">
              <a:rPr lang="en-US" smtClean="0"/>
              <a:pPr/>
              <a:t>‹#›</a:t>
            </a:fld>
            <a:r>
              <a:rPr lang="en-US"/>
              <a:t>/36</a:t>
            </a:r>
          </a:p>
        </p:txBody>
      </p:sp>
    </p:spTree>
    <p:extLst>
      <p:ext uri="{BB962C8B-B14F-4D97-AF65-F5344CB8AC3E}">
        <p14:creationId xmlns:p14="http://schemas.microsoft.com/office/powerpoint/2010/main" val="11397670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ullet_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28EEA040-F08D-46C7-8AFD-678C66C6982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233464" y="793246"/>
            <a:ext cx="8741031" cy="5539461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3499F365-90F6-405D-AACC-E35E4377BAC2}"/>
              </a:ext>
            </a:extLst>
          </p:cNvPr>
          <p:cNvSpPr>
            <a:spLocks noGrp="1"/>
          </p:cNvSpPr>
          <p:nvPr>
            <p:ph type="title"/>
          </p:nvPr>
        </p:nvSpPr>
        <p:spPr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>
              <a:defRPr>
                <a:solidFill>
                  <a:srgbClr val="C00000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3227592-A49F-4A8A-9E97-AA16CB512414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>
          <a:xfrm>
            <a:off x="4972139" y="6360293"/>
            <a:ext cx="4002356" cy="365125"/>
          </a:xfrm>
        </p:spPr>
        <p:txBody>
          <a:bodyPr/>
          <a:lstStyle/>
          <a:p>
            <a:pPr algn="r"/>
            <a:fld id="{EDB08F5F-08E5-4D7F-9486-7D87E738A20E}" type="slidenum">
              <a:rPr lang="en-GB" smtClean="0"/>
              <a:pPr algn="r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603826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909D3535-9470-4783-A8EB-DA53D1162A08}"/>
              </a:ext>
            </a:extLst>
          </p:cNvPr>
          <p:cNvSpPr/>
          <p:nvPr userDrawn="1"/>
        </p:nvSpPr>
        <p:spPr>
          <a:xfrm>
            <a:off x="314997" y="747448"/>
            <a:ext cx="8514000" cy="5404480"/>
          </a:xfrm>
          <a:prstGeom prst="rect">
            <a:avLst/>
          </a:prstGeom>
          <a:gradFill>
            <a:gsLst>
              <a:gs pos="46000">
                <a:schemeClr val="bg1">
                  <a:alpha val="90000"/>
                </a:schemeClr>
              </a:gs>
              <a:gs pos="0">
                <a:schemeClr val="bg1">
                  <a:lumMod val="85000"/>
                </a:schemeClr>
              </a:gs>
              <a:gs pos="80000">
                <a:schemeClr val="bg1"/>
              </a:gs>
            </a:gsLst>
            <a:lin ang="3600000" scaled="0"/>
          </a:gradFill>
          <a:ln w="6350">
            <a:solidFill>
              <a:srgbClr val="C0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ot="0" spcFirstLastPara="0" vertOverflow="overflow" horzOverflow="overflow" vert="horz" wrap="square" lIns="72000" tIns="0" rIns="180000" bIns="180000" numCol="1" spcCol="0" rtlCol="0" fromWordArt="0" anchor="b" anchorCtr="0" forceAA="0" compatLnSpc="1">
            <a:prstTxWarp prst="textNoShape">
              <a:avLst/>
            </a:prstTxWarp>
            <a:noAutofit/>
          </a:bodyPr>
          <a:lstStyle/>
          <a:p>
            <a:pPr algn="r">
              <a:lnSpc>
                <a:spcPts val="4700"/>
              </a:lnSpc>
              <a:spcBef>
                <a:spcPct val="0"/>
              </a:spcBef>
            </a:pPr>
            <a:endParaRPr lang="en-US" sz="1600">
              <a:solidFill>
                <a:schemeClr val="tx1"/>
              </a:solidFill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1948E38-8FB0-4E51-A01C-C88794372E5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6499" y="832198"/>
            <a:ext cx="8433500" cy="5319730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8FE0EB3-0FF4-4285-B9D3-90A5751B7BBF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 noProof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456F629-658F-4B7E-A1D1-2522EA76B0DD}"/>
              </a:ext>
            </a:extLst>
          </p:cNvPr>
          <p:cNvSpPr>
            <a:spLocks noGrp="1"/>
          </p:cNvSpPr>
          <p:nvPr>
            <p:ph type="sldNum" sz="quarter" idx="33"/>
          </p:nvPr>
        </p:nvSpPr>
        <p:spPr/>
        <p:txBody>
          <a:bodyPr/>
          <a:lstStyle/>
          <a:p>
            <a:fld id="{19B51A1E-902D-48AF-9020-955120F399B6}" type="slidenum">
              <a:rPr lang="en-US" smtClean="0"/>
              <a:pPr/>
              <a:t>‹#›</a:t>
            </a:fld>
            <a:r>
              <a:rPr lang="en-US"/>
              <a:t>/36</a:t>
            </a:r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35380A33-49FB-43FC-B60E-34A2E55563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7345016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CE70C227-6553-46EE-8DD4-EB1697B375A4}"/>
              </a:ext>
            </a:extLst>
          </p:cNvPr>
          <p:cNvSpPr/>
          <p:nvPr userDrawn="1"/>
        </p:nvSpPr>
        <p:spPr>
          <a:xfrm>
            <a:off x="314997" y="747448"/>
            <a:ext cx="4194857" cy="5404480"/>
          </a:xfrm>
          <a:prstGeom prst="rect">
            <a:avLst/>
          </a:prstGeom>
          <a:gradFill>
            <a:gsLst>
              <a:gs pos="46000">
                <a:schemeClr val="bg1">
                  <a:alpha val="90000"/>
                </a:schemeClr>
              </a:gs>
              <a:gs pos="0">
                <a:schemeClr val="bg1">
                  <a:lumMod val="85000"/>
                </a:schemeClr>
              </a:gs>
              <a:gs pos="80000">
                <a:schemeClr val="bg1"/>
              </a:gs>
            </a:gsLst>
            <a:lin ang="3600000" scaled="0"/>
          </a:gradFill>
          <a:ln w="6350">
            <a:solidFill>
              <a:srgbClr val="C0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ot="0" spcFirstLastPara="0" vertOverflow="overflow" horzOverflow="overflow" vert="horz" wrap="square" lIns="72000" tIns="0" rIns="180000" bIns="180000" numCol="1" spcCol="0" rtlCol="0" fromWordArt="0" anchor="b" anchorCtr="0" forceAA="0" compatLnSpc="1">
            <a:prstTxWarp prst="textNoShape">
              <a:avLst/>
            </a:prstTxWarp>
            <a:noAutofit/>
          </a:bodyPr>
          <a:lstStyle/>
          <a:p>
            <a:pPr lvl="0" algn="r">
              <a:lnSpc>
                <a:spcPts val="4700"/>
              </a:lnSpc>
              <a:spcBef>
                <a:spcPct val="0"/>
              </a:spcBef>
            </a:pPr>
            <a:endParaRPr lang="en-US" sz="1600"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4565C3A6-C2C9-44D6-B81C-FB8ECE9D8B36}"/>
              </a:ext>
            </a:extLst>
          </p:cNvPr>
          <p:cNvSpPr/>
          <p:nvPr userDrawn="1"/>
        </p:nvSpPr>
        <p:spPr>
          <a:xfrm>
            <a:off x="4634139" y="747448"/>
            <a:ext cx="4194858" cy="5404480"/>
          </a:xfrm>
          <a:prstGeom prst="rect">
            <a:avLst/>
          </a:prstGeom>
          <a:gradFill>
            <a:gsLst>
              <a:gs pos="46000">
                <a:schemeClr val="bg1">
                  <a:alpha val="90000"/>
                </a:schemeClr>
              </a:gs>
              <a:gs pos="0">
                <a:schemeClr val="bg1">
                  <a:lumMod val="85000"/>
                </a:schemeClr>
              </a:gs>
              <a:gs pos="80000">
                <a:schemeClr val="bg1"/>
              </a:gs>
            </a:gsLst>
            <a:lin ang="3600000" scaled="0"/>
          </a:gradFill>
          <a:ln w="6350">
            <a:solidFill>
              <a:srgbClr val="C0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ot="0" spcFirstLastPara="0" vertOverflow="overflow" horzOverflow="overflow" vert="horz" wrap="square" lIns="72000" tIns="0" rIns="180000" bIns="180000" numCol="1" spcCol="0" rtlCol="0" fromWordArt="0" anchor="b" anchorCtr="0" forceAA="0" compatLnSpc="1">
            <a:prstTxWarp prst="textNoShape">
              <a:avLst/>
            </a:prstTxWarp>
            <a:noAutofit/>
          </a:bodyPr>
          <a:lstStyle/>
          <a:p>
            <a:pPr lvl="0" algn="r">
              <a:lnSpc>
                <a:spcPts val="4700"/>
              </a:lnSpc>
              <a:spcBef>
                <a:spcPct val="0"/>
              </a:spcBef>
            </a:pPr>
            <a:endParaRPr lang="en-US" sz="1600"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7847F90-9DB6-4832-9EB7-393AADAE8B70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endParaRPr lang="en-US" noProof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F449EF3-C757-4F43-906C-DE0FF6262B2F}"/>
              </a:ext>
            </a:extLst>
          </p:cNvPr>
          <p:cNvSpPr>
            <a:spLocks noGrp="1"/>
          </p:cNvSpPr>
          <p:nvPr>
            <p:ph type="sldNum" sz="quarter" idx="33"/>
          </p:nvPr>
        </p:nvSpPr>
        <p:spPr/>
        <p:txBody>
          <a:bodyPr/>
          <a:lstStyle/>
          <a:p>
            <a:fld id="{19B51A1E-902D-48AF-9020-955120F399B6}" type="slidenum">
              <a:rPr lang="en-US" smtClean="0"/>
              <a:pPr/>
              <a:t>‹#›</a:t>
            </a:fld>
            <a:r>
              <a:rPr lang="en-US"/>
              <a:t>/36</a:t>
            </a:r>
          </a:p>
        </p:txBody>
      </p:sp>
      <p:sp>
        <p:nvSpPr>
          <p:cNvPr id="8" name="Title 7">
            <a:extLst>
              <a:ext uri="{FF2B5EF4-FFF2-40B4-BE49-F238E27FC236}">
                <a16:creationId xmlns:a16="http://schemas.microsoft.com/office/drawing/2014/main" id="{216924A5-8BD5-4AC6-84B9-2F1A4AFCF2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/>
              <a:t>Click to edit Master title style</a:t>
            </a:r>
          </a:p>
        </p:txBody>
      </p:sp>
      <p:sp>
        <p:nvSpPr>
          <p:cNvPr id="10" name="Content Placeholder 3">
            <a:extLst>
              <a:ext uri="{FF2B5EF4-FFF2-40B4-BE49-F238E27FC236}">
                <a16:creationId xmlns:a16="http://schemas.microsoft.com/office/drawing/2014/main" id="{4C657649-400B-459D-918F-D5C58351DEF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715497" y="832198"/>
            <a:ext cx="4104503" cy="5328905"/>
          </a:xfrm>
        </p:spPr>
        <p:txBody>
          <a:bodyPr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F923135C-68B1-4D2B-80D0-318CB859F73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05353" y="840973"/>
            <a:ext cx="4104503" cy="5320130"/>
          </a:xfrm>
        </p:spPr>
        <p:txBody>
          <a:bodyPr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8915521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651F7D8D-E10A-4439-9252-E199856D0A35}"/>
              </a:ext>
            </a:extLst>
          </p:cNvPr>
          <p:cNvSpPr/>
          <p:nvPr userDrawn="1"/>
        </p:nvSpPr>
        <p:spPr>
          <a:xfrm>
            <a:off x="4653985" y="1176606"/>
            <a:ext cx="4185895" cy="4984649"/>
          </a:xfrm>
          <a:prstGeom prst="rect">
            <a:avLst/>
          </a:prstGeom>
          <a:gradFill>
            <a:gsLst>
              <a:gs pos="46000">
                <a:schemeClr val="bg1">
                  <a:alpha val="90000"/>
                </a:schemeClr>
              </a:gs>
              <a:gs pos="0">
                <a:schemeClr val="bg1">
                  <a:lumMod val="85000"/>
                </a:schemeClr>
              </a:gs>
              <a:gs pos="80000">
                <a:schemeClr val="bg1"/>
              </a:gs>
            </a:gsLst>
            <a:lin ang="3600000" scaled="0"/>
          </a:gradFill>
          <a:ln w="6350">
            <a:solidFill>
              <a:srgbClr val="C0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ot="0" spcFirstLastPara="0" vertOverflow="overflow" horzOverflow="overflow" vert="horz" wrap="square" lIns="72000" tIns="0" rIns="180000" bIns="180000" numCol="1" spcCol="0" rtlCol="0" fromWordArt="0" anchor="b" anchorCtr="0" forceAA="0" compatLnSpc="1">
            <a:prstTxWarp prst="textNoShape">
              <a:avLst/>
            </a:prstTxWarp>
            <a:noAutofit/>
          </a:bodyPr>
          <a:lstStyle/>
          <a:p>
            <a:pPr lvl="0" algn="r">
              <a:lnSpc>
                <a:spcPts val="4700"/>
              </a:lnSpc>
              <a:spcBef>
                <a:spcPct val="0"/>
              </a:spcBef>
            </a:pPr>
            <a:endParaRPr lang="en-US" sz="1600"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94CB84B0-B41E-4776-A7B8-F9B3C1C96704}"/>
              </a:ext>
            </a:extLst>
          </p:cNvPr>
          <p:cNvSpPr/>
          <p:nvPr userDrawn="1"/>
        </p:nvSpPr>
        <p:spPr>
          <a:xfrm>
            <a:off x="314997" y="1167278"/>
            <a:ext cx="4185895" cy="4984649"/>
          </a:xfrm>
          <a:prstGeom prst="rect">
            <a:avLst/>
          </a:prstGeom>
          <a:gradFill>
            <a:gsLst>
              <a:gs pos="46000">
                <a:schemeClr val="bg1">
                  <a:alpha val="90000"/>
                </a:schemeClr>
              </a:gs>
              <a:gs pos="0">
                <a:schemeClr val="bg1">
                  <a:lumMod val="85000"/>
                </a:schemeClr>
              </a:gs>
              <a:gs pos="80000">
                <a:schemeClr val="bg1"/>
              </a:gs>
            </a:gsLst>
            <a:lin ang="3600000" scaled="0"/>
          </a:gradFill>
          <a:ln w="6350">
            <a:solidFill>
              <a:srgbClr val="C0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ot="0" spcFirstLastPara="0" vertOverflow="overflow" horzOverflow="overflow" vert="horz" wrap="square" lIns="72000" tIns="0" rIns="180000" bIns="180000" numCol="1" spcCol="0" rtlCol="0" fromWordArt="0" anchor="b" anchorCtr="0" forceAA="0" compatLnSpc="1">
            <a:prstTxWarp prst="textNoShape">
              <a:avLst/>
            </a:prstTxWarp>
            <a:noAutofit/>
          </a:bodyPr>
          <a:lstStyle/>
          <a:p>
            <a:pPr lvl="0" algn="r">
              <a:lnSpc>
                <a:spcPts val="4700"/>
              </a:lnSpc>
              <a:spcBef>
                <a:spcPct val="0"/>
              </a:spcBef>
            </a:pPr>
            <a:endParaRPr lang="en-US" sz="1600"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B73B543D-DAAD-4E53-B2F2-D2C5A82DF103}"/>
              </a:ext>
            </a:extLst>
          </p:cNvPr>
          <p:cNvSpPr/>
          <p:nvPr userDrawn="1"/>
        </p:nvSpPr>
        <p:spPr>
          <a:xfrm>
            <a:off x="315029" y="706074"/>
            <a:ext cx="4185895" cy="378952"/>
          </a:xfrm>
          <a:prstGeom prst="rect">
            <a:avLst/>
          </a:prstGeom>
          <a:gradFill>
            <a:gsLst>
              <a:gs pos="46000">
                <a:schemeClr val="bg1">
                  <a:alpha val="90000"/>
                </a:schemeClr>
              </a:gs>
              <a:gs pos="0">
                <a:schemeClr val="bg1">
                  <a:lumMod val="85000"/>
                </a:schemeClr>
              </a:gs>
              <a:gs pos="80000">
                <a:schemeClr val="bg1"/>
              </a:gs>
            </a:gsLst>
            <a:lin ang="3600000" scaled="0"/>
          </a:gradFill>
          <a:ln w="6350">
            <a:solidFill>
              <a:srgbClr val="C0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ot="0" spcFirstLastPara="0" vertOverflow="overflow" horzOverflow="overflow" vert="horz" wrap="square" lIns="72000" tIns="0" rIns="180000" bIns="180000" numCol="1" spcCol="0" rtlCol="0" fromWordArt="0" anchor="b" anchorCtr="0" forceAA="0" compatLnSpc="1">
            <a:prstTxWarp prst="textNoShape">
              <a:avLst/>
            </a:prstTxWarp>
            <a:noAutofit/>
          </a:bodyPr>
          <a:lstStyle/>
          <a:p>
            <a:pPr lvl="0" algn="r">
              <a:lnSpc>
                <a:spcPts val="4700"/>
              </a:lnSpc>
              <a:spcBef>
                <a:spcPct val="0"/>
              </a:spcBef>
            </a:pPr>
            <a:endParaRPr lang="en-US" sz="1600"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63CE8F0F-1B26-4484-BED0-B38B3D13E382}"/>
              </a:ext>
            </a:extLst>
          </p:cNvPr>
          <p:cNvSpPr/>
          <p:nvPr userDrawn="1"/>
        </p:nvSpPr>
        <p:spPr>
          <a:xfrm>
            <a:off x="4634105" y="715549"/>
            <a:ext cx="4185895" cy="378952"/>
          </a:xfrm>
          <a:prstGeom prst="rect">
            <a:avLst/>
          </a:prstGeom>
          <a:gradFill>
            <a:gsLst>
              <a:gs pos="46000">
                <a:schemeClr val="bg1">
                  <a:alpha val="90000"/>
                </a:schemeClr>
              </a:gs>
              <a:gs pos="0">
                <a:schemeClr val="bg1">
                  <a:lumMod val="85000"/>
                </a:schemeClr>
              </a:gs>
              <a:gs pos="80000">
                <a:schemeClr val="bg1"/>
              </a:gs>
            </a:gsLst>
            <a:lin ang="3600000" scaled="0"/>
          </a:gradFill>
          <a:ln w="6350">
            <a:solidFill>
              <a:srgbClr val="C0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ot="0" spcFirstLastPara="0" vertOverflow="overflow" horzOverflow="overflow" vert="horz" wrap="square" lIns="72000" tIns="0" rIns="180000" bIns="180000" numCol="1" spcCol="0" rtlCol="0" fromWordArt="0" anchor="b" anchorCtr="0" forceAA="0" compatLnSpc="1">
            <a:prstTxWarp prst="textNoShape">
              <a:avLst/>
            </a:prstTxWarp>
            <a:noAutofit/>
          </a:bodyPr>
          <a:lstStyle/>
          <a:p>
            <a:pPr lvl="0" algn="r">
              <a:lnSpc>
                <a:spcPts val="4700"/>
              </a:lnSpc>
              <a:spcBef>
                <a:spcPct val="0"/>
              </a:spcBef>
            </a:pPr>
            <a:endParaRPr lang="en-US" sz="1600"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</p:txBody>
      </p:sp>
      <p:sp>
        <p:nvSpPr>
          <p:cNvPr id="3" name="Comparison Left Placeholder 1">
            <a:extLst>
              <a:ext uri="{FF2B5EF4-FFF2-40B4-BE49-F238E27FC236}">
                <a16:creationId xmlns:a16="http://schemas.microsoft.com/office/drawing/2014/main" id="{9322B50D-6A7D-41C6-BA57-613BC231DF3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97565" y="725025"/>
            <a:ext cx="4103414" cy="360000"/>
          </a:xfrm>
        </p:spPr>
        <p:txBody>
          <a:bodyPr anchor="ctr"/>
          <a:lstStyle>
            <a:lvl1pPr marL="0" indent="0">
              <a:buNone/>
              <a:defRPr sz="1800" b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9FD584DA-F775-47B8-A1D7-6556AD5FCBD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397565" y="1246172"/>
            <a:ext cx="4103413" cy="4915083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2" name="Comparison Left Placeholder 2">
            <a:extLst>
              <a:ext uri="{FF2B5EF4-FFF2-40B4-BE49-F238E27FC236}">
                <a16:creationId xmlns:a16="http://schemas.microsoft.com/office/drawing/2014/main" id="{78A963F8-6F6E-440E-B3B3-DDE13C083A3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725587" y="726250"/>
            <a:ext cx="4103413" cy="358775"/>
          </a:xfrm>
        </p:spPr>
        <p:txBody>
          <a:bodyPr anchor="ctr"/>
          <a:lstStyle>
            <a:lvl1pPr marL="0" indent="0">
              <a:buNone/>
              <a:defRPr sz="1800" b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8" name="Text Placeholder 4">
            <a:extLst>
              <a:ext uri="{FF2B5EF4-FFF2-40B4-BE49-F238E27FC236}">
                <a16:creationId xmlns:a16="http://schemas.microsoft.com/office/drawing/2014/main" id="{DF0A5256-B267-47DA-858A-0F3867CB6139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4725587" y="1246172"/>
            <a:ext cx="4114293" cy="4923286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46B8F99-FAB0-4B33-87ED-9FF46D11A907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endParaRPr lang="en-US" noProof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E8FD215-79E5-48E4-95DB-2C5E5A1F8E8F}"/>
              </a:ext>
            </a:extLst>
          </p:cNvPr>
          <p:cNvSpPr>
            <a:spLocks noGrp="1"/>
          </p:cNvSpPr>
          <p:nvPr>
            <p:ph type="sldNum" sz="quarter" idx="33"/>
          </p:nvPr>
        </p:nvSpPr>
        <p:spPr/>
        <p:txBody>
          <a:bodyPr/>
          <a:lstStyle/>
          <a:p>
            <a:fld id="{19B51A1E-902D-48AF-9020-955120F399B6}" type="slidenum">
              <a:rPr lang="en-US" smtClean="0"/>
              <a:pPr/>
              <a:t>‹#›</a:t>
            </a:fld>
            <a:r>
              <a:rPr lang="en-US"/>
              <a:t>/36</a:t>
            </a:r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DF905B34-4C18-4A8D-8167-57B7BF03DE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5099557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>
            <a:extLst>
              <a:ext uri="{FF2B5EF4-FFF2-40B4-BE49-F238E27FC236}">
                <a16:creationId xmlns:a16="http://schemas.microsoft.com/office/drawing/2014/main" id="{2E874089-12ED-43A6-8955-4E28B9A3DEB5}"/>
              </a:ext>
            </a:extLst>
          </p:cNvPr>
          <p:cNvSpPr/>
          <p:nvPr userDrawn="1"/>
        </p:nvSpPr>
        <p:spPr>
          <a:xfrm>
            <a:off x="304951" y="726337"/>
            <a:ext cx="8534097" cy="360000"/>
          </a:xfrm>
          <a:prstGeom prst="rect">
            <a:avLst/>
          </a:prstGeom>
          <a:gradFill>
            <a:gsLst>
              <a:gs pos="46000">
                <a:schemeClr val="bg1">
                  <a:alpha val="90000"/>
                </a:schemeClr>
              </a:gs>
              <a:gs pos="0">
                <a:schemeClr val="bg1">
                  <a:lumMod val="85000"/>
                </a:schemeClr>
              </a:gs>
              <a:gs pos="80000">
                <a:schemeClr val="bg1"/>
              </a:gs>
            </a:gsLst>
            <a:lin ang="3600000" scaled="0"/>
          </a:gradFill>
          <a:ln w="6350">
            <a:solidFill>
              <a:srgbClr val="C0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ot="0" spcFirstLastPara="0" vertOverflow="overflow" horzOverflow="overflow" vert="horz" wrap="square" lIns="72000" tIns="0" rIns="180000" bIns="180000" numCol="1" spcCol="0" rtlCol="0" fromWordArt="0" anchor="b" anchorCtr="0" forceAA="0" compatLnSpc="1">
            <a:prstTxWarp prst="textNoShape">
              <a:avLst/>
            </a:prstTxWarp>
            <a:noAutofit/>
          </a:bodyPr>
          <a:lstStyle/>
          <a:p>
            <a:pPr algn="r">
              <a:lnSpc>
                <a:spcPts val="4700"/>
              </a:lnSpc>
              <a:spcBef>
                <a:spcPct val="0"/>
              </a:spcBef>
            </a:pPr>
            <a:endParaRPr lang="en-US" sz="1600">
              <a:solidFill>
                <a:schemeClr val="tx1"/>
              </a:solidFill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4C6FDC06-6082-4C16-B6CF-BABD78D6405D}"/>
              </a:ext>
            </a:extLst>
          </p:cNvPr>
          <p:cNvSpPr/>
          <p:nvPr userDrawn="1"/>
        </p:nvSpPr>
        <p:spPr>
          <a:xfrm>
            <a:off x="304952" y="1162809"/>
            <a:ext cx="2804403" cy="4968854"/>
          </a:xfrm>
          <a:prstGeom prst="rect">
            <a:avLst/>
          </a:prstGeom>
          <a:gradFill>
            <a:gsLst>
              <a:gs pos="46000">
                <a:schemeClr val="bg1">
                  <a:alpha val="90000"/>
                </a:schemeClr>
              </a:gs>
              <a:gs pos="0">
                <a:schemeClr val="bg1">
                  <a:lumMod val="85000"/>
                </a:schemeClr>
              </a:gs>
              <a:gs pos="80000">
                <a:schemeClr val="bg1"/>
              </a:gs>
            </a:gsLst>
            <a:lin ang="3600000" scaled="0"/>
          </a:gradFill>
          <a:ln w="6350">
            <a:solidFill>
              <a:srgbClr val="C0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ot="0" spcFirstLastPara="0" vertOverflow="overflow" horzOverflow="overflow" vert="horz" wrap="square" lIns="72000" tIns="0" rIns="180000" bIns="180000" numCol="1" spcCol="0" rtlCol="0" fromWordArt="0" anchor="b" anchorCtr="0" forceAA="0" compatLnSpc="1">
            <a:prstTxWarp prst="textNoShape">
              <a:avLst/>
            </a:prstTxWarp>
            <a:noAutofit/>
          </a:bodyPr>
          <a:lstStyle/>
          <a:p>
            <a:pPr algn="r">
              <a:lnSpc>
                <a:spcPts val="4700"/>
              </a:lnSpc>
              <a:spcBef>
                <a:spcPct val="0"/>
              </a:spcBef>
            </a:pPr>
            <a:endParaRPr lang="en-US" sz="1600">
              <a:solidFill>
                <a:schemeClr val="tx1"/>
              </a:solidFill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A10CC9EE-A392-4DB7-85CA-886BDAFF1309}"/>
              </a:ext>
            </a:extLst>
          </p:cNvPr>
          <p:cNvSpPr/>
          <p:nvPr userDrawn="1"/>
        </p:nvSpPr>
        <p:spPr>
          <a:xfrm>
            <a:off x="3225455" y="1183074"/>
            <a:ext cx="2720370" cy="4968854"/>
          </a:xfrm>
          <a:prstGeom prst="rect">
            <a:avLst/>
          </a:prstGeom>
          <a:gradFill>
            <a:gsLst>
              <a:gs pos="46000">
                <a:schemeClr val="bg1">
                  <a:alpha val="90000"/>
                </a:schemeClr>
              </a:gs>
              <a:gs pos="0">
                <a:schemeClr val="bg1">
                  <a:lumMod val="85000"/>
                </a:schemeClr>
              </a:gs>
              <a:gs pos="80000">
                <a:schemeClr val="bg1"/>
              </a:gs>
            </a:gsLst>
            <a:lin ang="3600000" scaled="0"/>
          </a:gradFill>
          <a:ln w="6350">
            <a:solidFill>
              <a:srgbClr val="C0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ot="0" spcFirstLastPara="0" vertOverflow="overflow" horzOverflow="overflow" vert="horz" wrap="square" lIns="72000" tIns="0" rIns="180000" bIns="180000" numCol="1" spcCol="0" rtlCol="0" fromWordArt="0" anchor="b" anchorCtr="0" forceAA="0" compatLnSpc="1">
            <a:prstTxWarp prst="textNoShape">
              <a:avLst/>
            </a:prstTxWarp>
            <a:noAutofit/>
          </a:bodyPr>
          <a:lstStyle/>
          <a:p>
            <a:pPr algn="r">
              <a:lnSpc>
                <a:spcPts val="4700"/>
              </a:lnSpc>
              <a:spcBef>
                <a:spcPct val="0"/>
              </a:spcBef>
            </a:pPr>
            <a:endParaRPr lang="en-US" sz="1600">
              <a:solidFill>
                <a:schemeClr val="tx1"/>
              </a:solidFill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</p:txBody>
      </p:sp>
      <p:sp>
        <p:nvSpPr>
          <p:cNvPr id="9" name="Subtitle 2">
            <a:extLst>
              <a:ext uri="{FF2B5EF4-FFF2-40B4-BE49-F238E27FC236}">
                <a16:creationId xmlns:a16="http://schemas.microsoft.com/office/drawing/2014/main" id="{F94EB5D3-F8CB-4E76-8D7E-FF441818EECB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383721" y="726337"/>
            <a:ext cx="8435914" cy="360000"/>
          </a:xfrm>
        </p:spPr>
        <p:txBody>
          <a:bodyPr anchor="ctr"/>
          <a:lstStyle>
            <a:lvl1pPr marL="0" indent="0">
              <a:buNone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200025" indent="0">
              <a:buNone/>
              <a:defRPr/>
            </a:lvl2pPr>
            <a:lvl3pPr marL="407194" indent="0">
              <a:buNone/>
              <a:defRPr/>
            </a:lvl3pPr>
            <a:lvl4pPr marL="607219" indent="0">
              <a:buNone/>
              <a:defRPr/>
            </a:lvl4pPr>
            <a:lvl5pPr marL="807244" indent="0">
              <a:buNone/>
              <a:defRPr/>
            </a:lvl5pPr>
          </a:lstStyle>
          <a:p>
            <a:pPr lvl="0"/>
            <a:r>
              <a:rPr lang="en-US" noProof="0"/>
              <a:t>Subtitle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1948E38-8FB0-4E51-A01C-C88794372E5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3721" y="1201043"/>
            <a:ext cx="2687952" cy="4968854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6A38E24-EB1C-472F-B631-5DF32F9C4CF5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3290206" y="1236626"/>
            <a:ext cx="2655619" cy="4932745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D4BCA97-F31B-451D-82F8-6E000DF2118A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endParaRPr lang="en-US" noProof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817AAC4-A657-4D75-A527-0307AFF2B17B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19B51A1E-902D-48AF-9020-955120F399B6}" type="slidenum">
              <a:rPr lang="en-US" smtClean="0"/>
              <a:pPr/>
              <a:t>‹#›</a:t>
            </a:fld>
            <a:r>
              <a:rPr lang="en-US"/>
              <a:t>/36</a:t>
            </a:r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684F2FFD-7164-411A-96A5-A5211A6CAD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/>
              <a:t>Click to edit Master title style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D51F834D-4530-4CDB-A63C-07FB6AFD0452}"/>
              </a:ext>
            </a:extLst>
          </p:cNvPr>
          <p:cNvSpPr/>
          <p:nvPr userDrawn="1"/>
        </p:nvSpPr>
        <p:spPr>
          <a:xfrm>
            <a:off x="6024593" y="1183074"/>
            <a:ext cx="2804403" cy="4968854"/>
          </a:xfrm>
          <a:prstGeom prst="rect">
            <a:avLst/>
          </a:prstGeom>
          <a:gradFill>
            <a:gsLst>
              <a:gs pos="46000">
                <a:schemeClr val="bg1">
                  <a:alpha val="90000"/>
                </a:schemeClr>
              </a:gs>
              <a:gs pos="0">
                <a:schemeClr val="bg1">
                  <a:lumMod val="85000"/>
                </a:schemeClr>
              </a:gs>
              <a:gs pos="80000">
                <a:schemeClr val="bg1"/>
              </a:gs>
            </a:gsLst>
            <a:lin ang="3600000" scaled="0"/>
          </a:gradFill>
          <a:ln w="6350">
            <a:solidFill>
              <a:srgbClr val="C0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ot="0" spcFirstLastPara="0" vertOverflow="overflow" horzOverflow="overflow" vert="horz" wrap="square" lIns="72000" tIns="0" rIns="180000" bIns="180000" numCol="1" spcCol="0" rtlCol="0" fromWordArt="0" anchor="b" anchorCtr="0" forceAA="0" compatLnSpc="1">
            <a:prstTxWarp prst="textNoShape">
              <a:avLst/>
            </a:prstTxWarp>
            <a:noAutofit/>
          </a:bodyPr>
          <a:lstStyle/>
          <a:p>
            <a:pPr algn="r">
              <a:lnSpc>
                <a:spcPts val="4700"/>
              </a:lnSpc>
              <a:spcBef>
                <a:spcPct val="0"/>
              </a:spcBef>
            </a:pPr>
            <a:endParaRPr lang="en-US" sz="1600">
              <a:solidFill>
                <a:schemeClr val="tx1"/>
              </a:solidFill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</p:txBody>
      </p:sp>
      <p:sp>
        <p:nvSpPr>
          <p:cNvPr id="11" name="Text Placeholder 5">
            <a:extLst>
              <a:ext uri="{FF2B5EF4-FFF2-40B4-BE49-F238E27FC236}">
                <a16:creationId xmlns:a16="http://schemas.microsoft.com/office/drawing/2014/main" id="{5B4A252E-78C9-4F76-98A4-A4B580AD072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094609" y="1219183"/>
            <a:ext cx="2725026" cy="4932745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6543880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rge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6">
            <a:extLst>
              <a:ext uri="{FF2B5EF4-FFF2-40B4-BE49-F238E27FC236}">
                <a16:creationId xmlns:a16="http://schemas.microsoft.com/office/drawing/2014/main" id="{FDA3C530-12F9-48FC-BC5E-D34BDC504BC6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108000" y="144002"/>
            <a:ext cx="8928900" cy="6047999"/>
          </a:xfrm>
          <a:solidFill>
            <a:schemeClr val="bg1">
              <a:lumMod val="95000"/>
            </a:schemeClr>
          </a:solidFill>
        </p:spPr>
        <p:txBody>
          <a:bodyPr lIns="0" rIns="0" anchor="ctr"/>
          <a:lstStyle>
            <a:lvl1pPr marL="0" indent="0" algn="ctr">
              <a:buNone/>
              <a:defRPr sz="900" i="1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 noProof="0"/>
              <a:t>Insert or Drag &amp; Drop your photo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22238F2-C6EC-476F-8371-119AECBA5622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498676" y="4910452"/>
            <a:ext cx="3076425" cy="773546"/>
          </a:xfrm>
          <a:solidFill>
            <a:schemeClr val="tx1"/>
          </a:solidFill>
        </p:spPr>
        <p:txBody>
          <a:bodyPr lIns="180000" tIns="72000" rIns="180000" anchor="t"/>
          <a:lstStyle>
            <a:lvl1pPr marL="0" indent="0">
              <a:buNone/>
              <a:defRPr>
                <a:solidFill>
                  <a:schemeClr val="bg1"/>
                </a:solidFill>
                <a:latin typeface="+mj-lt"/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en-US" noProof="0"/>
              <a:t>Enter your caption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7847F90-9DB6-4832-9EB7-393AADAE8B70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endParaRPr lang="en-US" noProof="0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3EC14527-4DF5-4A98-AE66-C80F3B8E6D2E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19B51A1E-902D-48AF-9020-955120F399B6}" type="slidenum">
              <a:rPr lang="en-US" smtClean="0"/>
              <a:pPr/>
              <a:t>‹#›</a:t>
            </a:fld>
            <a:r>
              <a:rPr lang="en-US"/>
              <a:t>/36</a:t>
            </a:r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878C031A-1E1B-4E18-9052-CA66397544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9877846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ubtitle 2">
            <a:extLst>
              <a:ext uri="{FF2B5EF4-FFF2-40B4-BE49-F238E27FC236}">
                <a16:creationId xmlns:a16="http://schemas.microsoft.com/office/drawing/2014/main" id="{9D7ACCB5-9A86-4F46-89E2-B79F48C9EC1D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315000" y="722397"/>
            <a:ext cx="8504635" cy="360000"/>
          </a:xfrm>
        </p:spPr>
        <p:txBody>
          <a:bodyPr anchor="ctr"/>
          <a:lstStyle>
            <a:lvl1pPr marL="0" indent="0">
              <a:buNone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200025" indent="0">
              <a:buNone/>
              <a:defRPr/>
            </a:lvl2pPr>
            <a:lvl3pPr marL="407194" indent="0">
              <a:buNone/>
              <a:defRPr/>
            </a:lvl3pPr>
            <a:lvl4pPr marL="607219" indent="0">
              <a:buNone/>
              <a:defRPr/>
            </a:lvl4pPr>
            <a:lvl5pPr marL="807244" indent="0">
              <a:buNone/>
              <a:defRPr/>
            </a:lvl5pPr>
          </a:lstStyle>
          <a:p>
            <a:pPr lvl="0"/>
            <a:r>
              <a:rPr lang="en-US" noProof="0"/>
              <a:t>Subtitle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1948E38-8FB0-4E51-A01C-C88794372E5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14634" y="1154669"/>
            <a:ext cx="1620000" cy="4980933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F5B3657-F2AE-455A-BF81-1A0C2ACECD20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2035444" y="1154669"/>
            <a:ext cx="1620441" cy="4980933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3" name="Text Placeholder 5">
            <a:extLst>
              <a:ext uri="{FF2B5EF4-FFF2-40B4-BE49-F238E27FC236}">
                <a16:creationId xmlns:a16="http://schemas.microsoft.com/office/drawing/2014/main" id="{6A983D98-E0AB-429A-9EC2-B50D4216D69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756694" y="1154669"/>
            <a:ext cx="1620441" cy="4980933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5" name="Text Placeholder 6">
            <a:extLst>
              <a:ext uri="{FF2B5EF4-FFF2-40B4-BE49-F238E27FC236}">
                <a16:creationId xmlns:a16="http://schemas.microsoft.com/office/drawing/2014/main" id="{755213BF-EF6D-45DC-A01B-DE6C2F23A6D2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477944" y="1150204"/>
            <a:ext cx="1620441" cy="4980933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7" name="Text Placeholder 7">
            <a:extLst>
              <a:ext uri="{FF2B5EF4-FFF2-40B4-BE49-F238E27FC236}">
                <a16:creationId xmlns:a16="http://schemas.microsoft.com/office/drawing/2014/main" id="{77D6BBBA-F4A3-45D4-91BC-A405FFDC7C3D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7199194" y="1150205"/>
            <a:ext cx="1620441" cy="4985686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D09234E-176D-4BBF-9391-7B6F018C51AB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en-US" noProof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D8B3FD9-234A-4B72-9A91-D7DD23D39CDC}"/>
              </a:ext>
            </a:extLst>
          </p:cNvPr>
          <p:cNvSpPr>
            <a:spLocks noGrp="1"/>
          </p:cNvSpPr>
          <p:nvPr>
            <p:ph type="sldNum" sz="quarter" idx="33"/>
          </p:nvPr>
        </p:nvSpPr>
        <p:spPr/>
        <p:txBody>
          <a:bodyPr/>
          <a:lstStyle/>
          <a:p>
            <a:fld id="{19B51A1E-902D-48AF-9020-955120F399B6}" type="slidenum">
              <a:rPr lang="en-US" smtClean="0"/>
              <a:pPr/>
              <a:t>‹#›</a:t>
            </a:fld>
            <a:r>
              <a:rPr lang="en-US"/>
              <a:t>/36</a:t>
            </a:r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1FDBADDA-AF39-45A0-BBAB-A87608C0A8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9748372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8CCB8C2-B6A2-4C69-8D3A-57420A034BA4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 noProof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387D291-05F0-4DD7-A728-945B6C9F2382}"/>
              </a:ext>
            </a:extLst>
          </p:cNvPr>
          <p:cNvSpPr>
            <a:spLocks noGrp="1"/>
          </p:cNvSpPr>
          <p:nvPr>
            <p:ph type="sldNum" sz="quarter" idx="33"/>
          </p:nvPr>
        </p:nvSpPr>
        <p:spPr/>
        <p:txBody>
          <a:bodyPr/>
          <a:lstStyle/>
          <a:p>
            <a:fld id="{19B51A1E-902D-48AF-9020-955120F399B6}" type="slidenum">
              <a:rPr lang="en-US" smtClean="0"/>
              <a:pPr/>
              <a:t>‹#›</a:t>
            </a:fld>
            <a:r>
              <a:rPr lang="en-US"/>
              <a:t>/36</a:t>
            </a:r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61A6105F-5309-4A56-AAF2-8D4A0477F0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5058552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8CCB8C2-B6A2-4C69-8D3A-57420A034BA4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 noProof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387D291-05F0-4DD7-A728-945B6C9F2382}"/>
              </a:ext>
            </a:extLst>
          </p:cNvPr>
          <p:cNvSpPr>
            <a:spLocks noGrp="1"/>
          </p:cNvSpPr>
          <p:nvPr>
            <p:ph type="sldNum" sz="quarter" idx="33"/>
          </p:nvPr>
        </p:nvSpPr>
        <p:spPr/>
        <p:txBody>
          <a:bodyPr/>
          <a:lstStyle/>
          <a:p>
            <a:fld id="{19B51A1E-902D-48AF-9020-955120F399B6}" type="slidenum">
              <a:rPr lang="en-US" smtClean="0"/>
              <a:pPr/>
              <a:t>‹#›</a:t>
            </a:fld>
            <a:r>
              <a:rPr lang="en-US"/>
              <a:t>/36</a:t>
            </a:r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61A6105F-5309-4A56-AAF2-8D4A0477F0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/>
              <a:t>Click to edit Master title style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5F7A73E-4A54-4742-8586-DD6DAA3BC61C}"/>
              </a:ext>
            </a:extLst>
          </p:cNvPr>
          <p:cNvSpPr>
            <a:spLocks noGrp="1"/>
          </p:cNvSpPr>
          <p:nvPr>
            <p:ph type="body" sz="quarter" idx="34"/>
          </p:nvPr>
        </p:nvSpPr>
        <p:spPr>
          <a:xfrm>
            <a:off x="985242" y="1955257"/>
            <a:ext cx="7173516" cy="2947486"/>
          </a:xfrm>
        </p:spPr>
        <p:txBody>
          <a:bodyPr anchor="ctr"/>
          <a:lstStyle>
            <a:lvl1pPr marL="0" indent="0" algn="ctr">
              <a:buNone/>
              <a:defRPr sz="4500"/>
            </a:lvl1pPr>
            <a:lvl2pPr marL="200025" indent="0">
              <a:buNone/>
              <a:defRPr/>
            </a:lvl2pPr>
          </a:lstStyle>
          <a:p>
            <a:pPr lvl="0"/>
            <a:r>
              <a:rPr lang="en-US" noProof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2409217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C6726F2C-157B-477E-AD76-8F54126834C2}"/>
              </a:ext>
            </a:extLst>
          </p:cNvPr>
          <p:cNvSpPr/>
          <p:nvPr userDrawn="1"/>
        </p:nvSpPr>
        <p:spPr>
          <a:xfrm>
            <a:off x="0" y="6191250"/>
            <a:ext cx="9144000" cy="666750"/>
          </a:xfrm>
          <a:prstGeom prst="rect">
            <a:avLst/>
          </a:prstGeom>
          <a:gradFill>
            <a:gsLst>
              <a:gs pos="0">
                <a:schemeClr val="bg1"/>
              </a:gs>
              <a:gs pos="49000">
                <a:schemeClr val="bg1">
                  <a:lumMod val="85000"/>
                </a:schemeClr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noProof="0"/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90F41A2-6535-4CA6-81E4-026A5B56D9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5000" y="229724"/>
            <a:ext cx="8505000" cy="432000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/>
          <a:p>
            <a:r>
              <a:rPr lang="en-US" noProof="0"/>
              <a:t>Click to edit page title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13AB95C-7DD4-4796-80E4-1B7466A2A03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15000" y="747449"/>
            <a:ext cx="8514000" cy="540448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474FB90F-5E6B-4508-96BB-939635D11AFF}"/>
              </a:ext>
            </a:extLst>
          </p:cNvPr>
          <p:cNvSpPr/>
          <p:nvPr userDrawn="1"/>
        </p:nvSpPr>
        <p:spPr>
          <a:xfrm>
            <a:off x="0" y="0"/>
            <a:ext cx="9144000" cy="1440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noProof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774A1CB7-B157-440C-BA82-A62890EF3721}"/>
              </a:ext>
            </a:extLst>
          </p:cNvPr>
          <p:cNvSpPr/>
          <p:nvPr userDrawn="1"/>
        </p:nvSpPr>
        <p:spPr>
          <a:xfrm>
            <a:off x="0" y="92077"/>
            <a:ext cx="108000" cy="6099173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19000">
                <a:schemeClr val="bg1">
                  <a:lumMod val="85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noProof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EE5B1BAC-5CBE-4B0E-B0AA-1C05EBEE964E}"/>
              </a:ext>
            </a:extLst>
          </p:cNvPr>
          <p:cNvSpPr/>
          <p:nvPr userDrawn="1"/>
        </p:nvSpPr>
        <p:spPr>
          <a:xfrm>
            <a:off x="9036000" y="92077"/>
            <a:ext cx="108000" cy="6629401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noProof="0"/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168BD16A-5998-4CCA-B0F2-62F67B639AFD}"/>
              </a:ext>
            </a:extLst>
          </p:cNvPr>
          <p:cNvSpPr/>
          <p:nvPr userDrawn="1"/>
        </p:nvSpPr>
        <p:spPr>
          <a:xfrm>
            <a:off x="0" y="0"/>
            <a:ext cx="9144000" cy="6858000"/>
          </a:xfrm>
          <a:custGeom>
            <a:avLst/>
            <a:gdLst>
              <a:gd name="connsiteX0" fmla="*/ 36000 w 12192000"/>
              <a:gd name="connsiteY0" fmla="*/ 36000 h 6858000"/>
              <a:gd name="connsiteX1" fmla="*/ 36000 w 12192000"/>
              <a:gd name="connsiteY1" fmla="*/ 6822000 h 6858000"/>
              <a:gd name="connsiteX2" fmla="*/ 12156000 w 12192000"/>
              <a:gd name="connsiteY2" fmla="*/ 6822000 h 6858000"/>
              <a:gd name="connsiteX3" fmla="*/ 12156000 w 12192000"/>
              <a:gd name="connsiteY3" fmla="*/ 36000 h 6858000"/>
              <a:gd name="connsiteX4" fmla="*/ 0 w 12192000"/>
              <a:gd name="connsiteY4" fmla="*/ 0 h 6858000"/>
              <a:gd name="connsiteX5" fmla="*/ 36000 w 12192000"/>
              <a:gd name="connsiteY5" fmla="*/ 0 h 6858000"/>
              <a:gd name="connsiteX6" fmla="*/ 12156000 w 12192000"/>
              <a:gd name="connsiteY6" fmla="*/ 0 h 6858000"/>
              <a:gd name="connsiteX7" fmla="*/ 12192000 w 12192000"/>
              <a:gd name="connsiteY7" fmla="*/ 0 h 6858000"/>
              <a:gd name="connsiteX8" fmla="*/ 12192000 w 12192000"/>
              <a:gd name="connsiteY8" fmla="*/ 36000 h 6858000"/>
              <a:gd name="connsiteX9" fmla="*/ 12192000 w 12192000"/>
              <a:gd name="connsiteY9" fmla="*/ 6822000 h 6858000"/>
              <a:gd name="connsiteX10" fmla="*/ 12192000 w 12192000"/>
              <a:gd name="connsiteY10" fmla="*/ 6858000 h 6858000"/>
              <a:gd name="connsiteX11" fmla="*/ 12156000 w 12192000"/>
              <a:gd name="connsiteY11" fmla="*/ 6858000 h 6858000"/>
              <a:gd name="connsiteX12" fmla="*/ 36000 w 12192000"/>
              <a:gd name="connsiteY12" fmla="*/ 6858000 h 6858000"/>
              <a:gd name="connsiteX13" fmla="*/ 0 w 12192000"/>
              <a:gd name="connsiteY13" fmla="*/ 6858000 h 6858000"/>
              <a:gd name="connsiteX14" fmla="*/ 0 w 12192000"/>
              <a:gd name="connsiteY14" fmla="*/ 6822000 h 6858000"/>
              <a:gd name="connsiteX15" fmla="*/ 0 w 12192000"/>
              <a:gd name="connsiteY15" fmla="*/ 36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12192000" h="6858000">
                <a:moveTo>
                  <a:pt x="36000" y="36000"/>
                </a:moveTo>
                <a:lnTo>
                  <a:pt x="36000" y="6822000"/>
                </a:lnTo>
                <a:lnTo>
                  <a:pt x="12156000" y="6822000"/>
                </a:lnTo>
                <a:lnTo>
                  <a:pt x="12156000" y="36000"/>
                </a:lnTo>
                <a:close/>
                <a:moveTo>
                  <a:pt x="0" y="0"/>
                </a:moveTo>
                <a:lnTo>
                  <a:pt x="36000" y="0"/>
                </a:lnTo>
                <a:lnTo>
                  <a:pt x="12156000" y="0"/>
                </a:lnTo>
                <a:lnTo>
                  <a:pt x="12192000" y="0"/>
                </a:lnTo>
                <a:lnTo>
                  <a:pt x="12192000" y="36000"/>
                </a:lnTo>
                <a:lnTo>
                  <a:pt x="12192000" y="6822000"/>
                </a:lnTo>
                <a:lnTo>
                  <a:pt x="12192000" y="6858000"/>
                </a:lnTo>
                <a:lnTo>
                  <a:pt x="12156000" y="6858000"/>
                </a:lnTo>
                <a:lnTo>
                  <a:pt x="36000" y="6858000"/>
                </a:lnTo>
                <a:lnTo>
                  <a:pt x="0" y="6858000"/>
                </a:lnTo>
                <a:lnTo>
                  <a:pt x="0" y="6822000"/>
                </a:lnTo>
                <a:lnTo>
                  <a:pt x="0" y="3600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sz="1350" noProof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ECA3099-A94F-4C3E-BC29-780EDD38F72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518370" y="6322402"/>
            <a:ext cx="517630" cy="365125"/>
          </a:xfrm>
          <a:prstGeom prst="rect">
            <a:avLst/>
          </a:prstGeom>
          <a:solidFill>
            <a:schemeClr val="bg1"/>
          </a:solidFill>
          <a:ln w="3175">
            <a:solidFill>
              <a:schemeClr val="bg1">
                <a:lumMod val="85000"/>
              </a:schemeClr>
            </a:solidFill>
          </a:ln>
          <a:effectLst/>
        </p:spPr>
        <p:txBody>
          <a:bodyPr vert="horz" lIns="0" tIns="0" rIns="0" bIns="0" rtlCol="0" anchor="ctr"/>
          <a:lstStyle>
            <a:lvl1pPr algn="ctr">
              <a:defRPr sz="1000" baseline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fld id="{848EE41D-B5D2-4DA8-886B-6F78972A7BC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8879C91-B77F-4273-9A27-A3535FB889D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71674" y="6340352"/>
            <a:ext cx="4002356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00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3" name="Picture 12" descr="Text&#10;&#10;Description automatically generated with medium confidence">
            <a:extLst>
              <a:ext uri="{FF2B5EF4-FFF2-40B4-BE49-F238E27FC236}">
                <a16:creationId xmlns:a16="http://schemas.microsoft.com/office/drawing/2014/main" id="{D6BCAED5-BC12-4D02-89C5-5B71898107DB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172690" y="6151929"/>
            <a:ext cx="1191494" cy="6702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61632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2" r:id="rId3"/>
    <p:sldLayoutId id="2147483659" r:id="rId4"/>
    <p:sldLayoutId id="2147483656" r:id="rId5"/>
    <p:sldLayoutId id="2147483660" r:id="rId6"/>
    <p:sldLayoutId id="2147483657" r:id="rId7"/>
    <p:sldLayoutId id="2147483654" r:id="rId8"/>
    <p:sldLayoutId id="2147483673" r:id="rId9"/>
    <p:sldLayoutId id="2147483655" r:id="rId10"/>
    <p:sldLayoutId id="2147483674" r:id="rId11"/>
  </p:sldLayoutIdLst>
  <p:hf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2400" b="1" kern="1200">
          <a:solidFill>
            <a:schemeClr val="tx1"/>
          </a:solidFill>
          <a:latin typeface="Times New Roman" panose="02020603050405020304" pitchFamily="18" charset="0"/>
          <a:ea typeface="+mj-ea"/>
          <a:cs typeface="Times New Roman" panose="02020603050405020304" pitchFamily="18" charset="0"/>
        </a:defRPr>
      </a:lvl1pPr>
    </p:titleStyle>
    <p:bodyStyle>
      <a:lvl1pPr marL="200025" indent="-200025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1600" kern="1200">
          <a:solidFill>
            <a:schemeClr val="tx1">
              <a:lumMod val="75000"/>
              <a:lumOff val="25000"/>
            </a:schemeClr>
          </a:solidFill>
          <a:latin typeface="Times New Roman" panose="02020603050405020304" pitchFamily="18" charset="0"/>
          <a:ea typeface="+mn-ea"/>
          <a:cs typeface="Times New Roman" panose="02020603050405020304" pitchFamily="18" charset="0"/>
        </a:defRPr>
      </a:lvl1pPr>
      <a:lvl2pPr marL="407194" indent="-207169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>
              <a:lumMod val="75000"/>
              <a:lumOff val="25000"/>
            </a:schemeClr>
          </a:solidFill>
          <a:latin typeface="Times New Roman" panose="02020603050405020304" pitchFamily="18" charset="0"/>
          <a:ea typeface="+mn-ea"/>
          <a:cs typeface="Times New Roman" panose="02020603050405020304" pitchFamily="18" charset="0"/>
        </a:defRPr>
      </a:lvl2pPr>
      <a:lvl3pPr marL="607219" indent="-200025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200" kern="1200">
          <a:solidFill>
            <a:schemeClr val="tx1">
              <a:lumMod val="75000"/>
              <a:lumOff val="25000"/>
            </a:schemeClr>
          </a:solidFill>
          <a:latin typeface="Times New Roman" panose="02020603050405020304" pitchFamily="18" charset="0"/>
          <a:ea typeface="+mn-ea"/>
          <a:cs typeface="Times New Roman" panose="02020603050405020304" pitchFamily="18" charset="0"/>
        </a:defRPr>
      </a:lvl3pPr>
      <a:lvl4pPr marL="807244" indent="-200025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200" kern="1200">
          <a:solidFill>
            <a:schemeClr val="tx1">
              <a:lumMod val="75000"/>
              <a:lumOff val="25000"/>
            </a:schemeClr>
          </a:solidFill>
          <a:latin typeface="Times New Roman" panose="02020603050405020304" pitchFamily="18" charset="0"/>
          <a:ea typeface="+mn-ea"/>
          <a:cs typeface="Times New Roman" panose="02020603050405020304" pitchFamily="18" charset="0"/>
        </a:defRPr>
      </a:lvl4pPr>
      <a:lvl5pPr marL="1007269" indent="-200025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200" kern="1200">
          <a:solidFill>
            <a:schemeClr val="tx1">
              <a:lumMod val="75000"/>
              <a:lumOff val="25000"/>
            </a:schemeClr>
          </a:solidFill>
          <a:latin typeface="Times New Roman" panose="02020603050405020304" pitchFamily="18" charset="0"/>
          <a:ea typeface="+mn-ea"/>
          <a:cs typeface="Times New Roman" panose="02020603050405020304" pitchFamily="18" charset="0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mailto:sharad@redcedarconsultancy.com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1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jpeg"/><Relationship Id="rId13" Type="http://schemas.openxmlformats.org/officeDocument/2006/relationships/image" Target="../media/image6.png"/><Relationship Id="rId3" Type="http://schemas.openxmlformats.org/officeDocument/2006/relationships/tags" Target="../tags/tag3.xml"/><Relationship Id="rId7" Type="http://schemas.openxmlformats.org/officeDocument/2006/relationships/slideLayout" Target="../slideLayouts/slideLayout11.xml"/><Relationship Id="rId12" Type="http://schemas.openxmlformats.org/officeDocument/2006/relationships/image" Target="../media/image5.png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6" Type="http://schemas.openxmlformats.org/officeDocument/2006/relationships/tags" Target="../tags/tag6.xml"/><Relationship Id="rId11" Type="http://schemas.microsoft.com/office/2007/relationships/hdphoto" Target="../media/hdphoto2.wdp"/><Relationship Id="rId5" Type="http://schemas.openxmlformats.org/officeDocument/2006/relationships/tags" Target="../tags/tag5.xml"/><Relationship Id="rId10" Type="http://schemas.openxmlformats.org/officeDocument/2006/relationships/image" Target="../media/image4.png"/><Relationship Id="rId4" Type="http://schemas.openxmlformats.org/officeDocument/2006/relationships/tags" Target="../tags/tag4.xml"/><Relationship Id="rId9" Type="http://schemas.microsoft.com/office/2007/relationships/hdphoto" Target="../media/hdphoto1.wdp"/><Relationship Id="rId1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1.xml"/><Relationship Id="rId1" Type="http://schemas.openxmlformats.org/officeDocument/2006/relationships/tags" Target="../tags/tag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EB7EE3-D771-4CCC-A612-6292236CD84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77787" y="2355573"/>
            <a:ext cx="6788426" cy="2198139"/>
          </a:xfrm>
        </p:spPr>
        <p:txBody>
          <a:bodyPr/>
          <a:lstStyle/>
          <a:p>
            <a:br>
              <a:rPr lang="en-US" sz="2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</a:br>
            <a:r>
              <a:rPr lang="en-US" sz="2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Capabilities Briefing</a:t>
            </a:r>
            <a:br>
              <a:rPr lang="en-US" sz="2800" b="1" dirty="0"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</a:br>
            <a:endParaRPr lang="en-US" sz="2800" b="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23091A4-DF41-561A-8669-8510BB280093}"/>
              </a:ext>
            </a:extLst>
          </p:cNvPr>
          <p:cNvSpPr txBox="1"/>
          <p:nvPr/>
        </p:nvSpPr>
        <p:spPr>
          <a:xfrm>
            <a:off x="3264408" y="5819156"/>
            <a:ext cx="26151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06</a:t>
            </a:r>
            <a:r>
              <a:rPr lang="en-US" b="1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July 2023</a:t>
            </a:r>
          </a:p>
        </p:txBody>
      </p:sp>
    </p:spTree>
    <p:extLst>
      <p:ext uri="{BB962C8B-B14F-4D97-AF65-F5344CB8AC3E}">
        <p14:creationId xmlns:p14="http://schemas.microsoft.com/office/powerpoint/2010/main" val="154567436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1CFCEDA0-5457-3B08-F8C3-563EAB5B809D}"/>
              </a:ext>
            </a:extLst>
          </p:cNvPr>
          <p:cNvSpPr/>
          <p:nvPr/>
        </p:nvSpPr>
        <p:spPr>
          <a:xfrm>
            <a:off x="314997" y="747448"/>
            <a:ext cx="8514000" cy="5404480"/>
          </a:xfrm>
          <a:prstGeom prst="rect">
            <a:avLst/>
          </a:prstGeom>
          <a:gradFill>
            <a:gsLst>
              <a:gs pos="46000">
                <a:schemeClr val="bg1">
                  <a:alpha val="90000"/>
                </a:schemeClr>
              </a:gs>
              <a:gs pos="0">
                <a:schemeClr val="bg1">
                  <a:lumMod val="85000"/>
                </a:schemeClr>
              </a:gs>
              <a:gs pos="80000">
                <a:schemeClr val="bg1"/>
              </a:gs>
            </a:gsLst>
            <a:lin ang="3600000" scaled="0"/>
          </a:gradFill>
          <a:ln w="6350">
            <a:solidFill>
              <a:srgbClr val="C0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ot="0" spcFirstLastPara="0" vertOverflow="overflow" horzOverflow="overflow" vert="horz" wrap="square" lIns="72000" tIns="0" rIns="180000" bIns="180000" numCol="1" spcCol="0" rtlCol="0" fromWordArt="0" anchor="b" anchorCtr="0" forceAA="0" compatLnSpc="1">
            <a:prstTxWarp prst="textNoShape">
              <a:avLst/>
            </a:prstTxWarp>
            <a:noAutofit/>
          </a:bodyPr>
          <a:lstStyle/>
          <a:p>
            <a:pPr algn="r">
              <a:lnSpc>
                <a:spcPts val="4700"/>
              </a:lnSpc>
              <a:spcBef>
                <a:spcPct val="0"/>
              </a:spcBef>
            </a:pPr>
            <a:endParaRPr lang="en-US" sz="1600">
              <a:solidFill>
                <a:schemeClr val="tx1"/>
              </a:solidFill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9500" y="245805"/>
            <a:ext cx="8505000" cy="432000"/>
          </a:xfrm>
        </p:spPr>
        <p:txBody>
          <a:bodyPr>
            <a:normAutofit/>
          </a:bodyPr>
          <a:lstStyle/>
          <a:p>
            <a:r>
              <a:rPr lang="en-US"/>
              <a:t>Sample Department of Defense Projects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9DB8BC9-3CDC-4F2D-8C48-DF0BCA35F3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428243" y="6509325"/>
            <a:ext cx="396257" cy="205740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defPPr>
              <a:defRPr lang="en-US"/>
            </a:defPPr>
            <a:lvl1pPr marL="0" algn="r" defTabSz="342900" rtl="0" eaLnBrk="1" latinLnBrk="0" hangingPunct="1">
              <a:defRPr sz="825" b="1" i="1" kern="1200">
                <a:solidFill>
                  <a:srgbClr val="FF8000"/>
                </a:solidFill>
                <a:latin typeface="+mn-lt"/>
                <a:ea typeface="+mn-ea"/>
                <a:cs typeface="+mn-cs"/>
              </a:defRPr>
            </a:lvl1pPr>
            <a:lvl2pPr marL="342900" algn="l" defTabSz="3429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3429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3429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3429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3429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3429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3429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3429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F18C4DE-7438-D14C-A7EB-0CC572816682}" type="slidenum">
              <a:rPr lang="en-US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pPr/>
              <a:t>10</a:t>
            </a:fld>
            <a:endParaRPr lang="en-US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type="body" sz="quarter" idx="13"/>
          </p:nvPr>
        </p:nvSpPr>
        <p:spPr>
          <a:xfrm>
            <a:off x="393290" y="913981"/>
            <a:ext cx="8431210" cy="5145175"/>
          </a:xfrm>
        </p:spPr>
        <p:txBody>
          <a:bodyPr>
            <a:noAutofit/>
          </a:bodyPr>
          <a:lstStyle/>
          <a:p>
            <a:r>
              <a:rPr lang="en-US" sz="1800"/>
              <a:t>C2 </a:t>
            </a:r>
            <a:r>
              <a:rPr lang="en-US"/>
              <a:t>Domain: </a:t>
            </a:r>
          </a:p>
          <a:p>
            <a:pPr lvl="1"/>
            <a:r>
              <a:rPr lang="en-US" sz="1600"/>
              <a:t>New generation of intelligent Automated battle management aids (ABMA) for Navy </a:t>
            </a:r>
          </a:p>
          <a:p>
            <a:pPr lvl="1"/>
            <a:r>
              <a:rPr lang="en-US" sz="1600"/>
              <a:t>Planning systems for Air Force, MDA, Navy</a:t>
            </a:r>
          </a:p>
          <a:p>
            <a:pPr lvl="1"/>
            <a:r>
              <a:rPr lang="en-US" sz="1600"/>
              <a:t>SAPPHIRE data discovery across multiple clouds</a:t>
            </a:r>
          </a:p>
          <a:p>
            <a:pPr lvl="1"/>
            <a:r>
              <a:rPr lang="en-US" sz="1600"/>
              <a:t>STEELBLUE enemy course of action prediction for most likely/most lethal</a:t>
            </a:r>
          </a:p>
          <a:p>
            <a:r>
              <a:rPr lang="en-US"/>
              <a:t>Communications:  </a:t>
            </a:r>
          </a:p>
          <a:p>
            <a:pPr lvl="1"/>
            <a:r>
              <a:rPr lang="en-US" sz="1600"/>
              <a:t>Condition-based maintenance to anticipate failures of C2 Processor</a:t>
            </a:r>
          </a:p>
          <a:p>
            <a:pPr lvl="1"/>
            <a:r>
              <a:rPr lang="en-US" sz="1600"/>
              <a:t>Analysis of satellite constellation telemetry for health/status for U.S. Air Force</a:t>
            </a:r>
          </a:p>
          <a:p>
            <a:r>
              <a:rPr lang="en-US"/>
              <a:t>Advanced Prototyping Environment: </a:t>
            </a:r>
          </a:p>
          <a:p>
            <a:pPr lvl="1"/>
            <a:r>
              <a:rPr lang="en-US" sz="1600"/>
              <a:t>Hardware/software hosting environment to carry tactical applications onto ship, provide “detonation” chamber for software with an Authority to Operate</a:t>
            </a:r>
          </a:p>
          <a:p>
            <a:r>
              <a:rPr lang="en-US"/>
              <a:t>Big Data analytics:  </a:t>
            </a:r>
          </a:p>
          <a:p>
            <a:pPr lvl="1"/>
            <a:r>
              <a:rPr lang="en-US" sz="1600"/>
              <a:t>Condition-based maintenance for Littoral Combat Ship, Navy C2 Processor</a:t>
            </a:r>
          </a:p>
          <a:p>
            <a:pPr lvl="1"/>
            <a:r>
              <a:rPr lang="en-US" sz="1600"/>
              <a:t>SAPPHIRE system: Discover mission-relevant data in data lakes, clouds</a:t>
            </a:r>
          </a:p>
          <a:p>
            <a:pPr lvl="1"/>
            <a:r>
              <a:rPr lang="en-US" sz="1600"/>
              <a:t>Air Force Telemetric Data</a:t>
            </a:r>
          </a:p>
          <a:p>
            <a:r>
              <a:rPr lang="en-US"/>
              <a:t>Cashless payment system running on all Littoral Combat Ships</a:t>
            </a:r>
          </a:p>
          <a:p>
            <a:r>
              <a:rPr lang="en-US"/>
              <a:t>US Army CCDC AvMC (ARMDEC) CIO/G6 IT Support at Redstone Arsenal</a:t>
            </a:r>
          </a:p>
        </p:txBody>
      </p:sp>
    </p:spTree>
    <p:extLst>
      <p:ext uri="{BB962C8B-B14F-4D97-AF65-F5344CB8AC3E}">
        <p14:creationId xmlns:p14="http://schemas.microsoft.com/office/powerpoint/2010/main" val="247212292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577D7AF9-04D7-4122-A134-88EBD7C843C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2648" y="1115568"/>
            <a:ext cx="8207352" cy="5036360"/>
          </a:xfrm>
        </p:spPr>
        <p:txBody>
          <a:bodyPr/>
          <a:lstStyle/>
          <a:p>
            <a:r>
              <a:rPr lang="en-US" dirty="0"/>
              <a:t>RCC is an extremely capable, proven and robust $15M a year small business partner</a:t>
            </a:r>
          </a:p>
          <a:p>
            <a:r>
              <a:rPr lang="en-US" dirty="0"/>
              <a:t>Our 8(a) and HUBZone small business status affords streamlined contract execution</a:t>
            </a:r>
          </a:p>
          <a:p>
            <a:r>
              <a:rPr lang="en-US" dirty="0"/>
              <a:t>End of FY requirements require quick contract execution</a:t>
            </a:r>
          </a:p>
          <a:p>
            <a:r>
              <a:rPr lang="en-US" dirty="0"/>
              <a:t>We are available and poised to respond to execute especially FY funds and perform with confidence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sz="1800" b="1" dirty="0"/>
              <a:t>Next Steps</a:t>
            </a:r>
          </a:p>
          <a:p>
            <a:r>
              <a:rPr lang="en-US" dirty="0"/>
              <a:t>How can we best assist?</a:t>
            </a:r>
          </a:p>
          <a:p>
            <a:r>
              <a:rPr lang="en-US" dirty="0"/>
              <a:t>What else can we provide?</a:t>
            </a:r>
          </a:p>
          <a:p>
            <a:r>
              <a:rPr lang="en-US" dirty="0"/>
              <a:t>Who else should we meet with?</a:t>
            </a:r>
          </a:p>
          <a:p>
            <a:endParaRPr lang="en-US" dirty="0"/>
          </a:p>
          <a:p>
            <a:pPr marL="0" indent="0">
              <a:buNone/>
            </a:pPr>
            <a:r>
              <a:rPr lang="en-US" sz="1800" b="1" dirty="0"/>
              <a:t>Contact Info</a:t>
            </a:r>
          </a:p>
          <a:p>
            <a:r>
              <a:rPr lang="en-US" dirty="0"/>
              <a:t>Sharad Gumaste, CEO, </a:t>
            </a:r>
            <a:r>
              <a:rPr lang="en-US" dirty="0">
                <a:hlinkClick r:id="rId3"/>
              </a:rPr>
              <a:t>sharad@redcedarconsultancy.com</a:t>
            </a:r>
            <a:r>
              <a:rPr lang="en-US" dirty="0"/>
              <a:t>, 210-863-4281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9C307020-071C-4173-BBF9-04AA20556A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5000" y="274072"/>
            <a:ext cx="8505000" cy="432000"/>
          </a:xfrm>
        </p:spPr>
        <p:txBody>
          <a:bodyPr/>
          <a:lstStyle/>
          <a:p>
            <a:r>
              <a:rPr lang="en-GB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Summary, Next Steps, Contact Info</a:t>
            </a:r>
            <a:endParaRPr lang="en-US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7ABC631-EA42-F917-A23E-01E913581853}"/>
              </a:ext>
            </a:extLst>
          </p:cNvPr>
          <p:cNvSpPr txBox="1">
            <a:spLocks/>
          </p:cNvSpPr>
          <p:nvPr/>
        </p:nvSpPr>
        <p:spPr>
          <a:xfrm>
            <a:off x="1695103" y="6399633"/>
            <a:ext cx="7307198" cy="259270"/>
          </a:xfrm>
        </p:spPr>
        <p:txBody>
          <a:bodyPr vert="horz" lIns="68580" tIns="34290" rIns="68580" bIns="34290" rtlCol="0" anchor="ctr"/>
          <a:lstStyle>
            <a:defPPr>
              <a:defRPr lang="en-US"/>
            </a:defPPr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F18C4DE-7438-D14C-A7EB-0CC572816682}" type="slidenum">
              <a:rPr lang="en-US" sz="900"/>
              <a:pPr/>
              <a:t>11</a:t>
            </a:fld>
            <a:endParaRPr lang="en-US" sz="900"/>
          </a:p>
        </p:txBody>
      </p:sp>
    </p:spTree>
    <p:extLst>
      <p:ext uri="{BB962C8B-B14F-4D97-AF65-F5344CB8AC3E}">
        <p14:creationId xmlns:p14="http://schemas.microsoft.com/office/powerpoint/2010/main" val="339488144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38C851-0735-9B40-A315-8DBAA0EE55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5929" y="370600"/>
            <a:ext cx="8559373" cy="358028"/>
          </a:xfrm>
        </p:spPr>
        <p:txBody>
          <a:bodyPr/>
          <a:lstStyle/>
          <a:p>
            <a:r>
              <a:rPr lang="en-US"/>
              <a:t>RCC Overview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57FD4421-8D98-6944-B872-F6FBD19D036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25929" y="1026529"/>
            <a:ext cx="8092141" cy="4323237"/>
          </a:xfrm>
        </p:spPr>
        <p:txBody>
          <a:bodyPr>
            <a:normAutofit/>
          </a:bodyPr>
          <a:lstStyle/>
          <a:p>
            <a:pPr marL="229076" indent="-229076">
              <a:lnSpc>
                <a:spcPct val="150000"/>
              </a:lnSpc>
              <a:spcBef>
                <a:spcPts val="0"/>
              </a:spcBef>
            </a:pPr>
            <a:r>
              <a:rPr lang="en-US" sz="1800" dirty="0"/>
              <a:t>Red Cedar Consultancy, LLC (RCC) is an </a:t>
            </a:r>
            <a:r>
              <a:rPr lang="en-US" sz="1800" b="1" u="sng" dirty="0"/>
              <a:t>SBA 8(a) and HUBZone Certified Small Business</a:t>
            </a:r>
            <a:endParaRPr lang="en-US" sz="1800" b="1" dirty="0"/>
          </a:p>
          <a:p>
            <a:pPr marL="229076" indent="-229076">
              <a:lnSpc>
                <a:spcPct val="150000"/>
              </a:lnSpc>
              <a:spcBef>
                <a:spcPts val="0"/>
              </a:spcBef>
            </a:pPr>
            <a:r>
              <a:rPr lang="en-US" sz="1800" dirty="0"/>
              <a:t>150+ Employees; 90% Retention Rate; Average Time-to-fill 12 days</a:t>
            </a:r>
            <a:endParaRPr lang="en-US" sz="1800" dirty="0">
              <a:cs typeface="Times New Roman"/>
            </a:endParaRPr>
          </a:p>
          <a:p>
            <a:pPr marL="229076" indent="-229076">
              <a:lnSpc>
                <a:spcPct val="150000"/>
              </a:lnSpc>
              <a:spcBef>
                <a:spcPts val="0"/>
              </a:spcBef>
            </a:pPr>
            <a:r>
              <a:rPr lang="en-US" sz="1800" dirty="0"/>
              <a:t>CMMI Dev and SVC Level 3, ISO certifications (9001:2015, 20000-1:2011, and 27001:2013) resulting in mature, consistent, and repeatable project success </a:t>
            </a:r>
            <a:endParaRPr lang="en-US" sz="1800" dirty="0">
              <a:cs typeface="Times New Roman"/>
            </a:endParaRPr>
          </a:p>
          <a:p>
            <a:pPr marL="229076" indent="-229076">
              <a:lnSpc>
                <a:spcPct val="150000"/>
              </a:lnSpc>
              <a:spcBef>
                <a:spcPts val="0"/>
              </a:spcBef>
            </a:pPr>
            <a:r>
              <a:rPr lang="en-US" sz="1800" dirty="0"/>
              <a:t>SAFe Scaled Agile Silver Level</a:t>
            </a:r>
          </a:p>
          <a:p>
            <a:pPr marL="229076" indent="-229076">
              <a:lnSpc>
                <a:spcPct val="150000"/>
              </a:lnSpc>
              <a:spcBef>
                <a:spcPts val="0"/>
              </a:spcBef>
            </a:pPr>
            <a:r>
              <a:rPr lang="en-US" sz="1800" dirty="0"/>
              <a:t>Secret Cleared Facility</a:t>
            </a:r>
          </a:p>
          <a:p>
            <a:pPr marL="229076" indent="-229076">
              <a:lnSpc>
                <a:spcPct val="150000"/>
              </a:lnSpc>
              <a:spcBef>
                <a:spcPts val="0"/>
              </a:spcBef>
            </a:pPr>
            <a:r>
              <a:rPr lang="en-US" sz="1800" b="1" dirty="0"/>
              <a:t>SAM UEID: MWYBWXU9ZGB9, </a:t>
            </a:r>
            <a:r>
              <a:rPr lang="en-US" sz="1800" dirty="0"/>
              <a:t>NAICS Codes: 541511, 541512, 541513, 541519</a:t>
            </a:r>
          </a:p>
          <a:p>
            <a:pPr marL="229076" indent="-229076">
              <a:lnSpc>
                <a:spcPct val="150000"/>
              </a:lnSpc>
              <a:spcBef>
                <a:spcPts val="0"/>
              </a:spcBef>
            </a:pPr>
            <a:endParaRPr lang="en-US" sz="1800" dirty="0"/>
          </a:p>
          <a:p>
            <a:pPr marL="229076" indent="-229076">
              <a:lnSpc>
                <a:spcPct val="150000"/>
              </a:lnSpc>
            </a:pPr>
            <a:endParaRPr lang="en-US" sz="1400" dirty="0"/>
          </a:p>
          <a:p>
            <a:pPr marL="0" indent="0">
              <a:lnSpc>
                <a:spcPct val="150000"/>
              </a:lnSpc>
              <a:buNone/>
            </a:pPr>
            <a:endParaRPr lang="en-US" sz="1400" dirty="0">
              <a:cs typeface="Times New Roman"/>
            </a:endParaRPr>
          </a:p>
          <a:p>
            <a:pPr marL="229076" indent="-229076">
              <a:lnSpc>
                <a:spcPct val="150000"/>
              </a:lnSpc>
            </a:pPr>
            <a:endParaRPr lang="en-US" dirty="0">
              <a:cs typeface="Times New Roman"/>
            </a:endParaRPr>
          </a:p>
          <a:p>
            <a:pPr marL="229076" indent="-229076">
              <a:lnSpc>
                <a:spcPct val="150000"/>
              </a:lnSpc>
            </a:pPr>
            <a:endParaRPr lang="en-US" dirty="0">
              <a:cs typeface="Times New Roman"/>
            </a:endParaRPr>
          </a:p>
        </p:txBody>
      </p:sp>
      <p:sp>
        <p:nvSpPr>
          <p:cNvPr id="29" name="Slide Number Placeholder 4">
            <a:extLst>
              <a:ext uri="{FF2B5EF4-FFF2-40B4-BE49-F238E27FC236}">
                <a16:creationId xmlns:a16="http://schemas.microsoft.com/office/drawing/2014/main" id="{025E9329-DE98-4138-AF97-D768B33812CE}"/>
              </a:ext>
            </a:extLst>
          </p:cNvPr>
          <p:cNvSpPr txBox="1">
            <a:spLocks/>
          </p:cNvSpPr>
          <p:nvPr/>
        </p:nvSpPr>
        <p:spPr>
          <a:xfrm>
            <a:off x="1695103" y="6399633"/>
            <a:ext cx="7307198" cy="259270"/>
          </a:xfrm>
        </p:spPr>
        <p:txBody>
          <a:bodyPr vert="horz" lIns="68580" tIns="34290" rIns="68580" bIns="34290" rtlCol="0" anchor="ctr"/>
          <a:lstStyle>
            <a:defPPr>
              <a:defRPr lang="en-US"/>
            </a:defPPr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F18C4DE-7438-D14C-A7EB-0CC572816682}" type="slidenum">
              <a:rPr lang="en-US" sz="900"/>
              <a:pPr/>
              <a:t>2</a:t>
            </a:fld>
            <a:endParaRPr lang="en-US" sz="900"/>
          </a:p>
        </p:txBody>
      </p:sp>
    </p:spTree>
    <p:extLst>
      <p:ext uri="{BB962C8B-B14F-4D97-AF65-F5344CB8AC3E}">
        <p14:creationId xmlns:p14="http://schemas.microsoft.com/office/powerpoint/2010/main" val="303559544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Rectangle 48">
            <a:extLst>
              <a:ext uri="{FF2B5EF4-FFF2-40B4-BE49-F238E27FC236}">
                <a16:creationId xmlns:a16="http://schemas.microsoft.com/office/drawing/2014/main" id="{462AFAAE-A777-A95E-40A2-7861466925DE}"/>
              </a:ext>
            </a:extLst>
          </p:cNvPr>
          <p:cNvSpPr/>
          <p:nvPr/>
        </p:nvSpPr>
        <p:spPr>
          <a:xfrm>
            <a:off x="315000" y="742745"/>
            <a:ext cx="8514000" cy="5404480"/>
          </a:xfrm>
          <a:prstGeom prst="rect">
            <a:avLst/>
          </a:prstGeom>
          <a:gradFill>
            <a:gsLst>
              <a:gs pos="46000">
                <a:schemeClr val="bg1">
                  <a:alpha val="90000"/>
                </a:schemeClr>
              </a:gs>
              <a:gs pos="0">
                <a:schemeClr val="bg1">
                  <a:lumMod val="85000"/>
                </a:schemeClr>
              </a:gs>
              <a:gs pos="80000">
                <a:schemeClr val="bg1"/>
              </a:gs>
            </a:gsLst>
            <a:lin ang="3600000" scaled="0"/>
          </a:gradFill>
          <a:ln w="6350">
            <a:solidFill>
              <a:srgbClr val="C0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ot="0" spcFirstLastPara="0" vertOverflow="overflow" horzOverflow="overflow" vert="horz" wrap="square" lIns="72000" tIns="0" rIns="180000" bIns="180000" numCol="1" spcCol="0" rtlCol="0" fromWordArt="0" anchor="b" anchorCtr="0" forceAA="0" compatLnSpc="1">
            <a:prstTxWarp prst="textNoShape">
              <a:avLst/>
            </a:prstTxWarp>
            <a:noAutofit/>
          </a:bodyPr>
          <a:lstStyle/>
          <a:p>
            <a:pPr algn="r">
              <a:lnSpc>
                <a:spcPts val="4700"/>
              </a:lnSpc>
              <a:spcBef>
                <a:spcPct val="0"/>
              </a:spcBef>
            </a:pPr>
            <a:endParaRPr lang="en-US" sz="1600">
              <a:solidFill>
                <a:schemeClr val="tx1"/>
              </a:solidFill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9404F7B1-D19B-71E1-26BD-F33D867A8C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5000" y="324540"/>
            <a:ext cx="8806751" cy="358028"/>
          </a:xfrm>
        </p:spPr>
        <p:txBody>
          <a:bodyPr>
            <a:normAutofit/>
          </a:bodyPr>
          <a:lstStyle/>
          <a:p>
            <a:r>
              <a:rPr lang="en-US" dirty="0"/>
              <a:t>RCC Core Capabilities</a:t>
            </a:r>
          </a:p>
        </p:txBody>
      </p:sp>
      <p:pic>
        <p:nvPicPr>
          <p:cNvPr id="4" name="Picture 2" descr="Image result for 3 cloud graphic">
            <a:extLst>
              <a:ext uri="{FF2B5EF4-FFF2-40B4-BE49-F238E27FC236}">
                <a16:creationId xmlns:a16="http://schemas.microsoft.com/office/drawing/2014/main" id="{60B54FBF-F0D9-915C-0B5F-A792FDFB083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8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rightnessContrast bright="-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869" t="24659" r="2132" b="42985"/>
          <a:stretch/>
        </p:blipFill>
        <p:spPr bwMode="auto">
          <a:xfrm>
            <a:off x="833447" y="1049720"/>
            <a:ext cx="7573706" cy="15473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A2242CF6-D34A-526E-3D1B-2312291302C5}"/>
              </a:ext>
            </a:extLst>
          </p:cNvPr>
          <p:cNvSpPr/>
          <p:nvPr/>
        </p:nvSpPr>
        <p:spPr>
          <a:xfrm>
            <a:off x="833447" y="1029794"/>
            <a:ext cx="7573706" cy="1567272"/>
          </a:xfrm>
          <a:prstGeom prst="rect">
            <a:avLst/>
          </a:prstGeom>
          <a:gradFill flip="none" rotWithShape="1">
            <a:gsLst>
              <a:gs pos="333">
                <a:schemeClr val="accent1"/>
              </a:gs>
              <a:gs pos="17000">
                <a:schemeClr val="accent1"/>
              </a:gs>
              <a:gs pos="50000">
                <a:schemeClr val="accent1">
                  <a:alpha val="54000"/>
                </a:schemeClr>
              </a:gs>
              <a:gs pos="100000">
                <a:schemeClr val="tx2">
                  <a:alpha val="83000"/>
                </a:schemeClr>
              </a:gs>
              <a:gs pos="84000">
                <a:schemeClr val="tx2">
                  <a:alpha val="54000"/>
                </a:schemeClr>
              </a:gs>
            </a:gsLst>
            <a:lin ang="0" scaled="1"/>
            <a:tileRect/>
          </a:gradFill>
          <a:ln w="12700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0000"/>
              </a:lnSpc>
            </a:pPr>
            <a:endParaRPr lang="en-US" sz="135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554F30BB-375B-8B2E-5176-F172FBC72040}"/>
              </a:ext>
            </a:extLst>
          </p:cNvPr>
          <p:cNvSpPr/>
          <p:nvPr/>
        </p:nvSpPr>
        <p:spPr>
          <a:xfrm>
            <a:off x="4619701" y="2714254"/>
            <a:ext cx="1096534" cy="2440787"/>
          </a:xfrm>
          <a:prstGeom prst="rect">
            <a:avLst/>
          </a:prstGeom>
          <a:noFill/>
          <a:ln w="635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4290" rIns="34290" rtlCol="0" anchor="t"/>
          <a:lstStyle/>
          <a:p>
            <a:pPr marL="128588" lvl="1" indent="-128588">
              <a:spcAft>
                <a:spcPts val="375"/>
              </a:spcAft>
              <a:buClr>
                <a:schemeClr val="tx1"/>
              </a:buClr>
              <a:buSzPct val="100000"/>
              <a:buFont typeface="Wingdings" panose="05000000000000000000" pitchFamily="2" charset="2"/>
              <a:buChar char="§"/>
            </a:pPr>
            <a:r>
              <a:rPr lang="en-US" sz="1050" dirty="0">
                <a:solidFill>
                  <a:srgbClr val="47474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DevSecOps Engineering</a:t>
            </a:r>
          </a:p>
          <a:p>
            <a:pPr marL="128588" lvl="1" indent="-128588">
              <a:spcAft>
                <a:spcPts val="375"/>
              </a:spcAft>
              <a:buClr>
                <a:schemeClr val="tx1"/>
              </a:buClr>
              <a:buSzPct val="100000"/>
              <a:buFont typeface="Wingdings" panose="05000000000000000000" pitchFamily="2" charset="2"/>
              <a:buChar char="§"/>
            </a:pPr>
            <a:r>
              <a:rPr lang="en-US" sz="1050" dirty="0">
                <a:solidFill>
                  <a:srgbClr val="47474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Cloud Computing</a:t>
            </a:r>
          </a:p>
          <a:p>
            <a:pPr marL="128588" lvl="1" indent="-128588">
              <a:spcAft>
                <a:spcPts val="375"/>
              </a:spcAft>
              <a:buClr>
                <a:schemeClr val="tx1"/>
              </a:buClr>
              <a:buSzPct val="100000"/>
              <a:buFont typeface="Wingdings" panose="05000000000000000000" pitchFamily="2" charset="2"/>
              <a:buChar char="§"/>
            </a:pPr>
            <a:r>
              <a:rPr lang="en-US" sz="1050" dirty="0">
                <a:solidFill>
                  <a:srgbClr val="47474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Building Cluster Computers</a:t>
            </a:r>
          </a:p>
          <a:p>
            <a:pPr marL="128588" lvl="1" indent="-128588">
              <a:spcAft>
                <a:spcPts val="375"/>
              </a:spcAft>
              <a:buClr>
                <a:schemeClr val="tx1"/>
              </a:buClr>
              <a:buSzPct val="100000"/>
              <a:buFont typeface="Wingdings" panose="05000000000000000000" pitchFamily="2" charset="2"/>
              <a:buChar char="§"/>
            </a:pPr>
            <a:r>
              <a:rPr lang="en-US" sz="1050" dirty="0">
                <a:solidFill>
                  <a:srgbClr val="47474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High Performance Computing</a:t>
            </a:r>
            <a:endParaRPr lang="en-US" sz="1050" strike="sngStrike" dirty="0">
              <a:solidFill>
                <a:srgbClr val="474747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28588" lvl="1" indent="-128588">
              <a:spcAft>
                <a:spcPts val="375"/>
              </a:spcAft>
              <a:buClr>
                <a:schemeClr val="tx1"/>
              </a:buClr>
              <a:buSzPct val="100000"/>
              <a:buFont typeface="Wingdings" panose="05000000000000000000" pitchFamily="2" charset="2"/>
              <a:buChar char="§"/>
            </a:pPr>
            <a:r>
              <a:rPr lang="en-US" sz="1050" dirty="0">
                <a:solidFill>
                  <a:srgbClr val="47474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Enterprise Architecture</a:t>
            </a:r>
          </a:p>
          <a:p>
            <a:pPr marL="128588" lvl="1" indent="-128588">
              <a:spcAft>
                <a:spcPts val="375"/>
              </a:spcAft>
              <a:buClr>
                <a:schemeClr val="tx1"/>
              </a:buClr>
              <a:buSzPct val="100000"/>
              <a:buFont typeface="Wingdings" panose="05000000000000000000" pitchFamily="2" charset="2"/>
              <a:buChar char="§"/>
            </a:pPr>
            <a:r>
              <a:rPr lang="en-US" sz="1050" dirty="0">
                <a:solidFill>
                  <a:srgbClr val="47474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Microservices</a:t>
            </a:r>
          </a:p>
          <a:p>
            <a:pPr marL="128588" lvl="1" indent="-128588">
              <a:spcAft>
                <a:spcPts val="375"/>
              </a:spcAft>
              <a:buClr>
                <a:schemeClr val="tx1"/>
              </a:buClr>
              <a:buSzPct val="100000"/>
              <a:buFont typeface="Wingdings" panose="05000000000000000000" pitchFamily="2" charset="2"/>
              <a:buChar char="§"/>
            </a:pPr>
            <a:r>
              <a:rPr lang="en-US" sz="1050" dirty="0">
                <a:solidFill>
                  <a:srgbClr val="47474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Multi-Cloud (AWS, Azure, Google, etc.)</a:t>
            </a:r>
          </a:p>
          <a:p>
            <a:pPr marL="128588" lvl="1" indent="-128588">
              <a:spcAft>
                <a:spcPts val="375"/>
              </a:spcAft>
              <a:buClr>
                <a:schemeClr val="accent3"/>
              </a:buClr>
              <a:buSzPct val="100000"/>
              <a:buFont typeface="Wingdings" panose="05000000000000000000" pitchFamily="2" charset="2"/>
              <a:buChar char="§"/>
            </a:pPr>
            <a:endParaRPr lang="en-US" sz="1050" dirty="0">
              <a:solidFill>
                <a:srgbClr val="474747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E7800A79-BB15-B79A-6319-F1566C97D487}"/>
              </a:ext>
            </a:extLst>
          </p:cNvPr>
          <p:cNvSpPr/>
          <p:nvPr/>
        </p:nvSpPr>
        <p:spPr>
          <a:xfrm>
            <a:off x="2177182" y="2716329"/>
            <a:ext cx="1132757" cy="2387213"/>
          </a:xfrm>
          <a:prstGeom prst="rect">
            <a:avLst/>
          </a:prstGeom>
          <a:noFill/>
          <a:ln w="635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4290" rIns="34290" rtlCol="0" anchor="t"/>
          <a:lstStyle/>
          <a:p>
            <a:pPr marL="128588" lvl="1" indent="-128588">
              <a:spcAft>
                <a:spcPts val="375"/>
              </a:spcAft>
              <a:buClr>
                <a:schemeClr val="tx1"/>
              </a:buClr>
              <a:buSzPct val="100000"/>
              <a:buFont typeface="Wingdings" panose="05000000000000000000" pitchFamily="2" charset="2"/>
              <a:buChar char="§"/>
            </a:pPr>
            <a:r>
              <a:rPr lang="en-US" sz="1200" dirty="0">
                <a:solidFill>
                  <a:srgbClr val="47474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Vulnerability and Mobile Threat Detection</a:t>
            </a:r>
          </a:p>
          <a:p>
            <a:pPr marL="128588" lvl="1" indent="-128588">
              <a:spcAft>
                <a:spcPts val="375"/>
              </a:spcAft>
              <a:buClr>
                <a:schemeClr val="tx1"/>
              </a:buClr>
              <a:buSzPct val="100000"/>
              <a:buFont typeface="Wingdings" panose="05000000000000000000" pitchFamily="2" charset="2"/>
              <a:buChar char="§"/>
            </a:pPr>
            <a:r>
              <a:rPr lang="en-US" sz="1200" dirty="0">
                <a:solidFill>
                  <a:srgbClr val="47474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Software Assurance </a:t>
            </a:r>
          </a:p>
          <a:p>
            <a:pPr marL="128588" lvl="1" indent="-128588">
              <a:spcAft>
                <a:spcPts val="375"/>
              </a:spcAft>
              <a:buClr>
                <a:schemeClr val="tx1"/>
              </a:buClr>
              <a:buSzPct val="100000"/>
              <a:buFont typeface="Wingdings" panose="05000000000000000000" pitchFamily="2" charset="2"/>
              <a:buChar char="§"/>
            </a:pPr>
            <a:r>
              <a:rPr lang="en-US" sz="1200" dirty="0">
                <a:solidFill>
                  <a:srgbClr val="47474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Secure Coding</a:t>
            </a:r>
          </a:p>
          <a:p>
            <a:pPr marL="128588" lvl="1" indent="-128588">
              <a:spcAft>
                <a:spcPts val="375"/>
              </a:spcAft>
              <a:buClr>
                <a:schemeClr val="tx1"/>
              </a:buClr>
              <a:buSzPct val="100000"/>
              <a:buFont typeface="Wingdings" panose="05000000000000000000" pitchFamily="2" charset="2"/>
              <a:buChar char="§"/>
            </a:pPr>
            <a:r>
              <a:rPr lang="en-US" sz="1200" dirty="0">
                <a:solidFill>
                  <a:srgbClr val="47474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Risk Mgt Framework</a:t>
            </a:r>
          </a:p>
          <a:p>
            <a:pPr marL="128588" lvl="1" indent="-128588">
              <a:spcAft>
                <a:spcPts val="375"/>
              </a:spcAft>
              <a:buClr>
                <a:schemeClr val="tx1"/>
              </a:buClr>
              <a:buSzPct val="100000"/>
              <a:buFont typeface="Wingdings" panose="05000000000000000000" pitchFamily="2" charset="2"/>
              <a:buChar char="§"/>
            </a:pPr>
            <a:r>
              <a:rPr lang="en-US" sz="1200" dirty="0">
                <a:solidFill>
                  <a:srgbClr val="47474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Test Automation</a:t>
            </a:r>
          </a:p>
          <a:p>
            <a:pPr marL="128588" lvl="1" indent="-128588">
              <a:spcAft>
                <a:spcPts val="375"/>
              </a:spcAft>
              <a:buClr>
                <a:schemeClr val="tx1"/>
              </a:buClr>
              <a:buSzPct val="100000"/>
              <a:buFont typeface="Wingdings" panose="05000000000000000000" pitchFamily="2" charset="2"/>
              <a:buChar char="§"/>
            </a:pPr>
            <a:r>
              <a:rPr lang="en-US" sz="1200" dirty="0">
                <a:solidFill>
                  <a:srgbClr val="47474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Cybersecurity</a:t>
            </a:r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D9A5D3D2-0769-998E-12E9-5AA0CBC8324F}"/>
              </a:ext>
            </a:extLst>
          </p:cNvPr>
          <p:cNvSpPr/>
          <p:nvPr/>
        </p:nvSpPr>
        <p:spPr>
          <a:xfrm>
            <a:off x="870420" y="2699759"/>
            <a:ext cx="1053377" cy="2531220"/>
          </a:xfrm>
          <a:prstGeom prst="rect">
            <a:avLst/>
          </a:prstGeom>
          <a:noFill/>
          <a:ln w="635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4290" rIns="34290" rtlCol="0" anchor="t"/>
          <a:lstStyle/>
          <a:p>
            <a:pPr marL="128588" lvl="1" indent="-128588">
              <a:spcAft>
                <a:spcPts val="375"/>
              </a:spcAft>
              <a:buClr>
                <a:schemeClr val="tx1"/>
              </a:buClr>
              <a:buSzPct val="100000"/>
              <a:buFont typeface="Wingdings" panose="05000000000000000000" pitchFamily="2" charset="2"/>
              <a:buChar char="§"/>
            </a:pPr>
            <a:r>
              <a:rPr lang="en-US" sz="1100" dirty="0">
                <a:solidFill>
                  <a:srgbClr val="47474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Agile Development and Automation</a:t>
            </a:r>
          </a:p>
          <a:p>
            <a:pPr marL="128588" lvl="1" indent="-128588">
              <a:spcAft>
                <a:spcPts val="375"/>
              </a:spcAft>
              <a:buClr>
                <a:schemeClr val="tx1"/>
              </a:buClr>
              <a:buSzPct val="100000"/>
              <a:buFont typeface="Wingdings" panose="05000000000000000000" pitchFamily="2" charset="2"/>
              <a:buChar char="§"/>
            </a:pPr>
            <a:r>
              <a:rPr lang="en-US" sz="1100" dirty="0">
                <a:solidFill>
                  <a:srgbClr val="47474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Web and Mobile-based Application </a:t>
            </a:r>
            <a:r>
              <a:rPr lang="en-US" sz="1200" dirty="0">
                <a:solidFill>
                  <a:srgbClr val="47474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Development</a:t>
            </a:r>
            <a:endParaRPr lang="en-US" sz="1100" dirty="0">
              <a:solidFill>
                <a:srgbClr val="474747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28588" lvl="1" indent="-128588">
              <a:spcAft>
                <a:spcPts val="375"/>
              </a:spcAft>
              <a:buClr>
                <a:schemeClr val="tx1"/>
              </a:buClr>
              <a:buSzPct val="100000"/>
              <a:buFont typeface="Wingdings" panose="05000000000000000000" pitchFamily="2" charset="2"/>
              <a:buChar char="§"/>
            </a:pPr>
            <a:r>
              <a:rPr lang="en-US" sz="1100" dirty="0">
                <a:solidFill>
                  <a:srgbClr val="47474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Legacy System Modernization</a:t>
            </a:r>
          </a:p>
          <a:p>
            <a:pPr marL="128588" lvl="1" indent="-128588">
              <a:spcAft>
                <a:spcPts val="375"/>
              </a:spcAft>
              <a:buClr>
                <a:schemeClr val="tx1"/>
              </a:buClr>
              <a:buSzPct val="100000"/>
              <a:buFont typeface="Wingdings" panose="05000000000000000000" pitchFamily="2" charset="2"/>
              <a:buChar char="§"/>
            </a:pPr>
            <a:r>
              <a:rPr lang="en-US" sz="1100" dirty="0">
                <a:solidFill>
                  <a:srgbClr val="47474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Application Operations and Maintenance</a:t>
            </a:r>
          </a:p>
          <a:p>
            <a:pPr marL="128588" lvl="1" indent="-128588">
              <a:spcAft>
                <a:spcPts val="375"/>
              </a:spcAft>
              <a:buClr>
                <a:schemeClr val="tx1"/>
              </a:buClr>
              <a:buSzPct val="100000"/>
              <a:buFont typeface="Wingdings" panose="05000000000000000000" pitchFamily="2" charset="2"/>
              <a:buChar char="§"/>
            </a:pPr>
            <a:r>
              <a:rPr lang="en-US" sz="1100" dirty="0">
                <a:solidFill>
                  <a:srgbClr val="47474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Enterprise SharePoint</a:t>
            </a:r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64A0D922-BD39-4DF6-D0B5-F3F05A1F4D15}"/>
              </a:ext>
            </a:extLst>
          </p:cNvPr>
          <p:cNvSpPr/>
          <p:nvPr/>
        </p:nvSpPr>
        <p:spPr>
          <a:xfrm>
            <a:off x="3430699" y="2716329"/>
            <a:ext cx="1053377" cy="2445269"/>
          </a:xfrm>
          <a:prstGeom prst="rect">
            <a:avLst/>
          </a:prstGeom>
          <a:noFill/>
          <a:ln w="635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4290" rIns="34290" rtlCol="0" anchor="t"/>
          <a:lstStyle/>
          <a:p>
            <a:pPr marL="128588" lvl="1" indent="-128588">
              <a:spcAft>
                <a:spcPts val="375"/>
              </a:spcAft>
              <a:buClr>
                <a:schemeClr val="tx1"/>
              </a:buClr>
              <a:buSzPct val="100000"/>
              <a:buFont typeface="Wingdings" panose="05000000000000000000" pitchFamily="2" charset="2"/>
              <a:buChar char="§"/>
            </a:pPr>
            <a:r>
              <a:rPr lang="en-US" sz="1100" dirty="0">
                <a:solidFill>
                  <a:srgbClr val="47474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Business and Requirements Analysis</a:t>
            </a:r>
          </a:p>
          <a:p>
            <a:pPr marL="128588" lvl="1" indent="-128588">
              <a:spcAft>
                <a:spcPts val="375"/>
              </a:spcAft>
              <a:buClr>
                <a:schemeClr val="tx1"/>
              </a:buClr>
              <a:buSzPct val="100000"/>
              <a:buFont typeface="Wingdings" panose="05000000000000000000" pitchFamily="2" charset="2"/>
              <a:buChar char="§"/>
            </a:pPr>
            <a:r>
              <a:rPr lang="en-US" sz="1100" dirty="0">
                <a:solidFill>
                  <a:srgbClr val="47474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Usability Design</a:t>
            </a:r>
          </a:p>
          <a:p>
            <a:pPr marL="128588" lvl="1" indent="-128588">
              <a:spcAft>
                <a:spcPts val="375"/>
              </a:spcAft>
              <a:buClr>
                <a:schemeClr val="tx1"/>
              </a:buClr>
              <a:buSzPct val="100000"/>
              <a:buFont typeface="Wingdings" panose="05000000000000000000" pitchFamily="2" charset="2"/>
              <a:buChar char="§"/>
            </a:pPr>
            <a:r>
              <a:rPr lang="en-US" sz="1100" dirty="0">
                <a:solidFill>
                  <a:srgbClr val="47474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Human-Centric Design</a:t>
            </a:r>
          </a:p>
          <a:p>
            <a:pPr marL="128588" lvl="1" indent="-128588">
              <a:spcAft>
                <a:spcPts val="375"/>
              </a:spcAft>
              <a:buClr>
                <a:schemeClr val="tx1"/>
              </a:buClr>
              <a:buSzPct val="100000"/>
              <a:buFont typeface="Wingdings" panose="05000000000000000000" pitchFamily="2" charset="2"/>
              <a:buChar char="§"/>
            </a:pPr>
            <a:r>
              <a:rPr lang="en-US" sz="1100" dirty="0">
                <a:solidFill>
                  <a:srgbClr val="47474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Ethnography</a:t>
            </a:r>
          </a:p>
          <a:p>
            <a:pPr marL="128588" lvl="1" indent="-128588">
              <a:spcAft>
                <a:spcPts val="375"/>
              </a:spcAft>
              <a:buClr>
                <a:schemeClr val="tx1"/>
              </a:buClr>
              <a:buSzPct val="100000"/>
              <a:buFont typeface="Wingdings" panose="05000000000000000000" pitchFamily="2" charset="2"/>
              <a:buChar char="§"/>
            </a:pPr>
            <a:r>
              <a:rPr lang="en-US" sz="1100" dirty="0">
                <a:solidFill>
                  <a:srgbClr val="47474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User Experience / User Interface (UX / UI)</a:t>
            </a:r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4124486E-B417-5D69-569C-89BC17BD4B21}"/>
              </a:ext>
            </a:extLst>
          </p:cNvPr>
          <p:cNvSpPr/>
          <p:nvPr/>
        </p:nvSpPr>
        <p:spPr>
          <a:xfrm>
            <a:off x="5888710" y="2694390"/>
            <a:ext cx="1137287" cy="2469968"/>
          </a:xfrm>
          <a:prstGeom prst="rect">
            <a:avLst/>
          </a:prstGeom>
          <a:noFill/>
          <a:ln w="635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4290" rIns="34290" rtlCol="0" anchor="t"/>
          <a:lstStyle/>
          <a:p>
            <a:pPr marL="128588" lvl="1" indent="-128588">
              <a:spcAft>
                <a:spcPts val="375"/>
              </a:spcAft>
              <a:buClr>
                <a:schemeClr val="tx1"/>
              </a:buClr>
              <a:buSzPct val="100000"/>
              <a:buFont typeface="Wingdings" panose="05000000000000000000" pitchFamily="2" charset="2"/>
              <a:buChar char="§"/>
            </a:pPr>
            <a:r>
              <a:rPr lang="en-US" sz="1050" dirty="0">
                <a:solidFill>
                  <a:srgbClr val="47474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Database Management &amp; Optimization</a:t>
            </a:r>
          </a:p>
          <a:p>
            <a:pPr marL="128588" lvl="1" indent="-128588">
              <a:spcAft>
                <a:spcPts val="375"/>
              </a:spcAft>
              <a:buClr>
                <a:schemeClr val="tx1"/>
              </a:buClr>
              <a:buSzPct val="100000"/>
              <a:buFont typeface="Wingdings" panose="05000000000000000000" pitchFamily="2" charset="2"/>
              <a:buChar char="§"/>
            </a:pPr>
            <a:r>
              <a:rPr lang="en-US" sz="1050" dirty="0">
                <a:solidFill>
                  <a:srgbClr val="47474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Enterprise Data Warehousing</a:t>
            </a:r>
          </a:p>
          <a:p>
            <a:pPr marL="128588" lvl="1" indent="-128588">
              <a:spcAft>
                <a:spcPts val="375"/>
              </a:spcAft>
              <a:buClr>
                <a:schemeClr val="tx1"/>
              </a:buClr>
              <a:buSzPct val="100000"/>
              <a:buFont typeface="Wingdings" panose="05000000000000000000" pitchFamily="2" charset="2"/>
              <a:buChar char="§"/>
            </a:pPr>
            <a:r>
              <a:rPr lang="en-US" sz="1050" dirty="0">
                <a:solidFill>
                  <a:srgbClr val="47474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Business Intelligence and Reporting</a:t>
            </a:r>
          </a:p>
          <a:p>
            <a:pPr marL="128588" lvl="1" indent="-128588">
              <a:spcAft>
                <a:spcPts val="375"/>
              </a:spcAft>
              <a:buClr>
                <a:schemeClr val="tx1"/>
              </a:buClr>
              <a:buSzPct val="100000"/>
              <a:buFont typeface="Wingdings" panose="05000000000000000000" pitchFamily="2" charset="2"/>
              <a:buChar char="§"/>
            </a:pPr>
            <a:r>
              <a:rPr lang="en-US" sz="1050" dirty="0">
                <a:solidFill>
                  <a:srgbClr val="47474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Unstructured / Semi-Structured Analytics</a:t>
            </a:r>
          </a:p>
          <a:p>
            <a:pPr marL="128588" lvl="1" indent="-128588">
              <a:spcAft>
                <a:spcPts val="375"/>
              </a:spcAft>
              <a:buClr>
                <a:schemeClr val="tx1"/>
              </a:buClr>
              <a:buSzPct val="100000"/>
              <a:buFont typeface="Wingdings" panose="05000000000000000000" pitchFamily="2" charset="2"/>
              <a:buChar char="§"/>
            </a:pPr>
            <a:r>
              <a:rPr lang="en-US" sz="1050" dirty="0">
                <a:solidFill>
                  <a:srgbClr val="47474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Statistical Analysis</a:t>
            </a:r>
          </a:p>
          <a:p>
            <a:pPr marL="128588" lvl="1" indent="-128588">
              <a:spcAft>
                <a:spcPts val="375"/>
              </a:spcAft>
              <a:buClr>
                <a:schemeClr val="tx1"/>
              </a:buClr>
              <a:buSzPct val="100000"/>
              <a:buFont typeface="Wingdings" panose="05000000000000000000" pitchFamily="2" charset="2"/>
              <a:buChar char="§"/>
            </a:pPr>
            <a:r>
              <a:rPr lang="en-US" sz="1050" dirty="0">
                <a:solidFill>
                  <a:srgbClr val="47474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Geospatial Interactivity</a:t>
            </a:r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0D8B0D7C-58F3-AA67-03C0-42706F3CA884}"/>
              </a:ext>
            </a:extLst>
          </p:cNvPr>
          <p:cNvSpPr/>
          <p:nvPr/>
        </p:nvSpPr>
        <p:spPr>
          <a:xfrm>
            <a:off x="7124244" y="2694390"/>
            <a:ext cx="1215933" cy="2531273"/>
          </a:xfrm>
          <a:prstGeom prst="rect">
            <a:avLst/>
          </a:prstGeom>
          <a:noFill/>
          <a:ln w="635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4290" rIns="34290" rtlCol="0" anchor="t"/>
          <a:lstStyle/>
          <a:p>
            <a:pPr marL="128588" lvl="1" indent="-128588">
              <a:spcAft>
                <a:spcPts val="375"/>
              </a:spcAft>
              <a:buClr>
                <a:schemeClr val="tx1"/>
              </a:buClr>
              <a:buSzPct val="100000"/>
              <a:buFont typeface="Wingdings" panose="05000000000000000000" pitchFamily="2" charset="2"/>
              <a:buChar char="§"/>
            </a:pPr>
            <a:r>
              <a:rPr lang="en-US" sz="1000" dirty="0">
                <a:solidFill>
                  <a:srgbClr val="47474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100+ SBIR Awards, 75% Phase II and 45% Phase III </a:t>
            </a:r>
          </a:p>
          <a:p>
            <a:pPr marL="128588" lvl="1" indent="-128588">
              <a:spcAft>
                <a:spcPts val="375"/>
              </a:spcAft>
              <a:buClr>
                <a:schemeClr val="tx1"/>
              </a:buClr>
              <a:buSzPct val="100000"/>
              <a:buFont typeface="Wingdings" panose="05000000000000000000" pitchFamily="2" charset="2"/>
              <a:buChar char="§"/>
            </a:pPr>
            <a:r>
              <a:rPr lang="en-US" sz="1000" dirty="0">
                <a:solidFill>
                  <a:srgbClr val="47474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Visualization Tools for Data Mining (Raconteur)</a:t>
            </a:r>
          </a:p>
          <a:p>
            <a:pPr marL="128588" lvl="1" indent="-128588">
              <a:spcAft>
                <a:spcPts val="375"/>
              </a:spcAft>
              <a:buClr>
                <a:schemeClr val="tx1"/>
              </a:buClr>
              <a:buSzPct val="100000"/>
              <a:buFont typeface="Wingdings" panose="05000000000000000000" pitchFamily="2" charset="2"/>
              <a:buChar char="§"/>
            </a:pPr>
            <a:r>
              <a:rPr lang="en-US" sz="1000" dirty="0">
                <a:solidFill>
                  <a:srgbClr val="47474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SAPPHIRE (Search Assessment using Pedigree, Probability, and Heuristics in Reduction of Entities) </a:t>
            </a:r>
          </a:p>
          <a:p>
            <a:pPr marL="128588" lvl="1" indent="-128588">
              <a:spcAft>
                <a:spcPts val="375"/>
              </a:spcAft>
              <a:buClr>
                <a:schemeClr val="tx1"/>
              </a:buClr>
              <a:buSzPct val="100000"/>
              <a:buFont typeface="Wingdings" panose="05000000000000000000" pitchFamily="2" charset="2"/>
              <a:buChar char="§"/>
            </a:pPr>
            <a:r>
              <a:rPr lang="en-US" sz="1000" dirty="0">
                <a:solidFill>
                  <a:srgbClr val="47474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DARPA Blockchain Market Place on AWS</a:t>
            </a:r>
          </a:p>
          <a:p>
            <a:pPr marL="128588" lvl="1" indent="-128588">
              <a:spcAft>
                <a:spcPts val="375"/>
              </a:spcAft>
              <a:buClr>
                <a:schemeClr val="tx1"/>
              </a:buClr>
              <a:buSzPct val="100000"/>
              <a:buFont typeface="Wingdings" panose="05000000000000000000" pitchFamily="2" charset="2"/>
              <a:buChar char="§"/>
            </a:pPr>
            <a:endParaRPr lang="en-US" sz="1000" dirty="0">
              <a:solidFill>
                <a:srgbClr val="474747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D24AD367-C1C4-6E70-D873-6F50F06865D4}"/>
              </a:ext>
            </a:extLst>
          </p:cNvPr>
          <p:cNvGrpSpPr/>
          <p:nvPr/>
        </p:nvGrpSpPr>
        <p:grpSpPr>
          <a:xfrm>
            <a:off x="959840" y="1152413"/>
            <a:ext cx="7350713" cy="1430663"/>
            <a:chOff x="951953" y="1643791"/>
            <a:chExt cx="6868259" cy="1222368"/>
          </a:xfrm>
        </p:grpSpPr>
        <p:sp>
          <p:nvSpPr>
            <p:cNvPr id="6" name="Line Callout 1 (No Border) 6">
              <a:extLst>
                <a:ext uri="{FF2B5EF4-FFF2-40B4-BE49-F238E27FC236}">
                  <a16:creationId xmlns:a16="http://schemas.microsoft.com/office/drawing/2014/main" id="{E3D67F28-58FD-6979-1CF1-A978FFDADDF4}"/>
                </a:ext>
              </a:extLst>
            </p:cNvPr>
            <p:cNvSpPr/>
            <p:nvPr>
              <p:custDataLst>
                <p:tags r:id="rId1"/>
              </p:custDataLst>
            </p:nvPr>
          </p:nvSpPr>
          <p:spPr>
            <a:xfrm>
              <a:off x="4384585" y="2501155"/>
              <a:ext cx="1092737" cy="365003"/>
            </a:xfrm>
            <a:prstGeom prst="callout1">
              <a:avLst>
                <a:gd name="adj1" fmla="val 95785"/>
                <a:gd name="adj2" fmla="val 0"/>
                <a:gd name="adj3" fmla="val 95785"/>
                <a:gd name="adj4" fmla="val 100000"/>
              </a:avLst>
            </a:prstGeom>
            <a:solidFill>
              <a:schemeClr val="accent1">
                <a:alpha val="0"/>
              </a:schemeClr>
            </a:solidFill>
            <a:ln w="6350" cmpd="sng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48006" rtlCol="0" anchor="b"/>
            <a:lstStyle/>
            <a:p>
              <a:pPr algn="ctr">
                <a:buSzPct val="100000"/>
              </a:pPr>
              <a:r>
                <a:rPr lang="en-US" sz="1050" b="1" cap="all" spc="75" dirty="0" err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ClouD</a:t>
              </a:r>
              <a:r>
                <a:rPr lang="en-US" sz="1050" b="1" cap="all" spc="75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/ Infra- Structure</a:t>
              </a:r>
            </a:p>
          </p:txBody>
        </p:sp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89963553-C298-E14D-8468-6E2EBF637868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4634106" y="1643791"/>
              <a:ext cx="519927" cy="590114"/>
              <a:chOff x="4886325" y="5540375"/>
              <a:chExt cx="769938" cy="844550"/>
            </a:xfrm>
            <a:solidFill>
              <a:schemeClr val="bg1"/>
            </a:solidFill>
          </p:grpSpPr>
          <p:sp>
            <p:nvSpPr>
              <p:cNvPr id="9" name="Freeform 315">
                <a:extLst>
                  <a:ext uri="{FF2B5EF4-FFF2-40B4-BE49-F238E27FC236}">
                    <a16:creationId xmlns:a16="http://schemas.microsoft.com/office/drawing/2014/main" id="{CCDE2EC6-32EC-E0BC-B4E2-E46A48E377D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886325" y="5540375"/>
                <a:ext cx="769938" cy="509588"/>
              </a:xfrm>
              <a:custGeom>
                <a:avLst/>
                <a:gdLst>
                  <a:gd name="T0" fmla="*/ 59 w 281"/>
                  <a:gd name="T1" fmla="*/ 186 h 186"/>
                  <a:gd name="T2" fmla="*/ 0 w 281"/>
                  <a:gd name="T3" fmla="*/ 128 h 186"/>
                  <a:gd name="T4" fmla="*/ 33 w 281"/>
                  <a:gd name="T5" fmla="*/ 75 h 186"/>
                  <a:gd name="T6" fmla="*/ 91 w 281"/>
                  <a:gd name="T7" fmla="*/ 19 h 186"/>
                  <a:gd name="T8" fmla="*/ 126 w 281"/>
                  <a:gd name="T9" fmla="*/ 31 h 186"/>
                  <a:gd name="T10" fmla="*/ 180 w 281"/>
                  <a:gd name="T11" fmla="*/ 0 h 186"/>
                  <a:gd name="T12" fmla="*/ 242 w 281"/>
                  <a:gd name="T13" fmla="*/ 63 h 186"/>
                  <a:gd name="T14" fmla="*/ 237 w 281"/>
                  <a:gd name="T15" fmla="*/ 88 h 186"/>
                  <a:gd name="T16" fmla="*/ 281 w 281"/>
                  <a:gd name="T17" fmla="*/ 137 h 186"/>
                  <a:gd name="T18" fmla="*/ 233 w 281"/>
                  <a:gd name="T19" fmla="*/ 186 h 186"/>
                  <a:gd name="T20" fmla="*/ 229 w 281"/>
                  <a:gd name="T21" fmla="*/ 183 h 186"/>
                  <a:gd name="T22" fmla="*/ 229 w 281"/>
                  <a:gd name="T23" fmla="*/ 183 h 186"/>
                  <a:gd name="T24" fmla="*/ 232 w 281"/>
                  <a:gd name="T25" fmla="*/ 180 h 186"/>
                  <a:gd name="T26" fmla="*/ 275 w 281"/>
                  <a:gd name="T27" fmla="*/ 137 h 186"/>
                  <a:gd name="T28" fmla="*/ 233 w 281"/>
                  <a:gd name="T29" fmla="*/ 93 h 186"/>
                  <a:gd name="T30" fmla="*/ 230 w 281"/>
                  <a:gd name="T31" fmla="*/ 92 h 186"/>
                  <a:gd name="T32" fmla="*/ 230 w 281"/>
                  <a:gd name="T33" fmla="*/ 89 h 186"/>
                  <a:gd name="T34" fmla="*/ 236 w 281"/>
                  <a:gd name="T35" fmla="*/ 63 h 186"/>
                  <a:gd name="T36" fmla="*/ 180 w 281"/>
                  <a:gd name="T37" fmla="*/ 6 h 186"/>
                  <a:gd name="T38" fmla="*/ 129 w 281"/>
                  <a:gd name="T39" fmla="*/ 37 h 186"/>
                  <a:gd name="T40" fmla="*/ 127 w 281"/>
                  <a:gd name="T41" fmla="*/ 38 h 186"/>
                  <a:gd name="T42" fmla="*/ 125 w 281"/>
                  <a:gd name="T43" fmla="*/ 37 h 186"/>
                  <a:gd name="T44" fmla="*/ 91 w 281"/>
                  <a:gd name="T45" fmla="*/ 25 h 186"/>
                  <a:gd name="T46" fmla="*/ 39 w 281"/>
                  <a:gd name="T47" fmla="*/ 77 h 186"/>
                  <a:gd name="T48" fmla="*/ 37 w 281"/>
                  <a:gd name="T49" fmla="*/ 80 h 186"/>
                  <a:gd name="T50" fmla="*/ 6 w 281"/>
                  <a:gd name="T51" fmla="*/ 128 h 186"/>
                  <a:gd name="T52" fmla="*/ 59 w 281"/>
                  <a:gd name="T53" fmla="*/ 180 h 186"/>
                  <a:gd name="T54" fmla="*/ 62 w 281"/>
                  <a:gd name="T55" fmla="*/ 183 h 186"/>
                  <a:gd name="T56" fmla="*/ 59 w 281"/>
                  <a:gd name="T57" fmla="*/ 186 h 1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</a:cxnLst>
                <a:rect l="0" t="0" r="r" b="b"/>
                <a:pathLst>
                  <a:path w="281" h="186">
                    <a:moveTo>
                      <a:pt x="59" y="186"/>
                    </a:moveTo>
                    <a:cubicBezTo>
                      <a:pt x="26" y="186"/>
                      <a:pt x="0" y="160"/>
                      <a:pt x="0" y="128"/>
                    </a:cubicBezTo>
                    <a:cubicBezTo>
                      <a:pt x="0" y="106"/>
                      <a:pt x="13" y="85"/>
                      <a:pt x="33" y="75"/>
                    </a:cubicBezTo>
                    <a:cubicBezTo>
                      <a:pt x="34" y="44"/>
                      <a:pt x="60" y="19"/>
                      <a:pt x="91" y="19"/>
                    </a:cubicBezTo>
                    <a:cubicBezTo>
                      <a:pt x="104" y="19"/>
                      <a:pt x="116" y="23"/>
                      <a:pt x="126" y="31"/>
                    </a:cubicBezTo>
                    <a:cubicBezTo>
                      <a:pt x="137" y="12"/>
                      <a:pt x="158" y="0"/>
                      <a:pt x="180" y="0"/>
                    </a:cubicBezTo>
                    <a:cubicBezTo>
                      <a:pt x="214" y="0"/>
                      <a:pt x="242" y="28"/>
                      <a:pt x="242" y="63"/>
                    </a:cubicBezTo>
                    <a:cubicBezTo>
                      <a:pt x="242" y="72"/>
                      <a:pt x="241" y="80"/>
                      <a:pt x="237" y="88"/>
                    </a:cubicBezTo>
                    <a:cubicBezTo>
                      <a:pt x="262" y="91"/>
                      <a:pt x="281" y="111"/>
                      <a:pt x="281" y="137"/>
                    </a:cubicBezTo>
                    <a:cubicBezTo>
                      <a:pt x="281" y="163"/>
                      <a:pt x="259" y="185"/>
                      <a:pt x="233" y="186"/>
                    </a:cubicBezTo>
                    <a:cubicBezTo>
                      <a:pt x="231" y="186"/>
                      <a:pt x="229" y="185"/>
                      <a:pt x="229" y="183"/>
                    </a:cubicBezTo>
                    <a:cubicBezTo>
                      <a:pt x="229" y="183"/>
                      <a:pt x="229" y="183"/>
                      <a:pt x="229" y="183"/>
                    </a:cubicBezTo>
                    <a:cubicBezTo>
                      <a:pt x="229" y="182"/>
                      <a:pt x="231" y="180"/>
                      <a:pt x="232" y="180"/>
                    </a:cubicBezTo>
                    <a:cubicBezTo>
                      <a:pt x="256" y="180"/>
                      <a:pt x="275" y="160"/>
                      <a:pt x="275" y="137"/>
                    </a:cubicBezTo>
                    <a:cubicBezTo>
                      <a:pt x="275" y="113"/>
                      <a:pt x="256" y="94"/>
                      <a:pt x="233" y="93"/>
                    </a:cubicBezTo>
                    <a:cubicBezTo>
                      <a:pt x="232" y="93"/>
                      <a:pt x="231" y="93"/>
                      <a:pt x="230" y="92"/>
                    </a:cubicBezTo>
                    <a:cubicBezTo>
                      <a:pt x="230" y="91"/>
                      <a:pt x="230" y="90"/>
                      <a:pt x="230" y="89"/>
                    </a:cubicBezTo>
                    <a:cubicBezTo>
                      <a:pt x="234" y="81"/>
                      <a:pt x="236" y="72"/>
                      <a:pt x="236" y="63"/>
                    </a:cubicBezTo>
                    <a:cubicBezTo>
                      <a:pt x="236" y="32"/>
                      <a:pt x="211" y="6"/>
                      <a:pt x="180" y="6"/>
                    </a:cubicBezTo>
                    <a:cubicBezTo>
                      <a:pt x="159" y="6"/>
                      <a:pt x="139" y="18"/>
                      <a:pt x="129" y="37"/>
                    </a:cubicBezTo>
                    <a:cubicBezTo>
                      <a:pt x="129" y="37"/>
                      <a:pt x="128" y="38"/>
                      <a:pt x="127" y="38"/>
                    </a:cubicBezTo>
                    <a:cubicBezTo>
                      <a:pt x="127" y="38"/>
                      <a:pt x="126" y="38"/>
                      <a:pt x="125" y="37"/>
                    </a:cubicBezTo>
                    <a:cubicBezTo>
                      <a:pt x="115" y="29"/>
                      <a:pt x="104" y="25"/>
                      <a:pt x="91" y="25"/>
                    </a:cubicBezTo>
                    <a:cubicBezTo>
                      <a:pt x="62" y="25"/>
                      <a:pt x="39" y="49"/>
                      <a:pt x="39" y="77"/>
                    </a:cubicBezTo>
                    <a:cubicBezTo>
                      <a:pt x="39" y="79"/>
                      <a:pt x="38" y="80"/>
                      <a:pt x="37" y="80"/>
                    </a:cubicBezTo>
                    <a:cubicBezTo>
                      <a:pt x="18" y="89"/>
                      <a:pt x="6" y="107"/>
                      <a:pt x="6" y="128"/>
                    </a:cubicBezTo>
                    <a:cubicBezTo>
                      <a:pt x="6" y="157"/>
                      <a:pt x="30" y="180"/>
                      <a:pt x="59" y="180"/>
                    </a:cubicBezTo>
                    <a:cubicBezTo>
                      <a:pt x="60" y="180"/>
                      <a:pt x="62" y="181"/>
                      <a:pt x="62" y="183"/>
                    </a:cubicBezTo>
                    <a:cubicBezTo>
                      <a:pt x="62" y="185"/>
                      <a:pt x="60" y="186"/>
                      <a:pt x="59" y="18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0" name="Freeform 316">
                <a:extLst>
                  <a:ext uri="{FF2B5EF4-FFF2-40B4-BE49-F238E27FC236}">
                    <a16:creationId xmlns:a16="http://schemas.microsoft.com/office/drawing/2014/main" id="{4EEB3B31-5C27-715F-5D12-B0309521DDF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453063" y="6080125"/>
                <a:ext cx="17463" cy="63500"/>
              </a:xfrm>
              <a:custGeom>
                <a:avLst/>
                <a:gdLst>
                  <a:gd name="T0" fmla="*/ 3 w 6"/>
                  <a:gd name="T1" fmla="*/ 23 h 23"/>
                  <a:gd name="T2" fmla="*/ 0 w 6"/>
                  <a:gd name="T3" fmla="*/ 20 h 23"/>
                  <a:gd name="T4" fmla="*/ 0 w 6"/>
                  <a:gd name="T5" fmla="*/ 3 h 23"/>
                  <a:gd name="T6" fmla="*/ 3 w 6"/>
                  <a:gd name="T7" fmla="*/ 0 h 23"/>
                  <a:gd name="T8" fmla="*/ 6 w 6"/>
                  <a:gd name="T9" fmla="*/ 3 h 23"/>
                  <a:gd name="T10" fmla="*/ 6 w 6"/>
                  <a:gd name="T11" fmla="*/ 20 h 23"/>
                  <a:gd name="T12" fmla="*/ 3 w 6"/>
                  <a:gd name="T13" fmla="*/ 23 h 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6" h="23">
                    <a:moveTo>
                      <a:pt x="3" y="23"/>
                    </a:moveTo>
                    <a:cubicBezTo>
                      <a:pt x="1" y="23"/>
                      <a:pt x="0" y="21"/>
                      <a:pt x="0" y="20"/>
                    </a:cubicBezTo>
                    <a:cubicBezTo>
                      <a:pt x="0" y="3"/>
                      <a:pt x="0" y="3"/>
                      <a:pt x="0" y="3"/>
                    </a:cubicBezTo>
                    <a:cubicBezTo>
                      <a:pt x="0" y="1"/>
                      <a:pt x="1" y="0"/>
                      <a:pt x="3" y="0"/>
                    </a:cubicBezTo>
                    <a:cubicBezTo>
                      <a:pt x="5" y="0"/>
                      <a:pt x="6" y="1"/>
                      <a:pt x="6" y="3"/>
                    </a:cubicBezTo>
                    <a:cubicBezTo>
                      <a:pt x="6" y="20"/>
                      <a:pt x="6" y="20"/>
                      <a:pt x="6" y="20"/>
                    </a:cubicBezTo>
                    <a:cubicBezTo>
                      <a:pt x="6" y="21"/>
                      <a:pt x="5" y="23"/>
                      <a:pt x="3" y="2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1" name="Freeform 317">
                <a:extLst>
                  <a:ext uri="{FF2B5EF4-FFF2-40B4-BE49-F238E27FC236}">
                    <a16:creationId xmlns:a16="http://schemas.microsoft.com/office/drawing/2014/main" id="{1F7EC2AA-50D3-6D75-9062-29D4166B05B9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5075238" y="5865813"/>
                <a:ext cx="419100" cy="101600"/>
              </a:xfrm>
              <a:custGeom>
                <a:avLst/>
                <a:gdLst>
                  <a:gd name="T0" fmla="*/ 150 w 153"/>
                  <a:gd name="T1" fmla="*/ 37 h 37"/>
                  <a:gd name="T2" fmla="*/ 3 w 153"/>
                  <a:gd name="T3" fmla="*/ 37 h 37"/>
                  <a:gd name="T4" fmla="*/ 0 w 153"/>
                  <a:gd name="T5" fmla="*/ 34 h 37"/>
                  <a:gd name="T6" fmla="*/ 0 w 153"/>
                  <a:gd name="T7" fmla="*/ 3 h 37"/>
                  <a:gd name="T8" fmla="*/ 3 w 153"/>
                  <a:gd name="T9" fmla="*/ 0 h 37"/>
                  <a:gd name="T10" fmla="*/ 150 w 153"/>
                  <a:gd name="T11" fmla="*/ 0 h 37"/>
                  <a:gd name="T12" fmla="*/ 153 w 153"/>
                  <a:gd name="T13" fmla="*/ 3 h 37"/>
                  <a:gd name="T14" fmla="*/ 153 w 153"/>
                  <a:gd name="T15" fmla="*/ 34 h 37"/>
                  <a:gd name="T16" fmla="*/ 150 w 153"/>
                  <a:gd name="T17" fmla="*/ 37 h 37"/>
                  <a:gd name="T18" fmla="*/ 6 w 153"/>
                  <a:gd name="T19" fmla="*/ 31 h 37"/>
                  <a:gd name="T20" fmla="*/ 147 w 153"/>
                  <a:gd name="T21" fmla="*/ 31 h 37"/>
                  <a:gd name="T22" fmla="*/ 147 w 153"/>
                  <a:gd name="T23" fmla="*/ 6 h 37"/>
                  <a:gd name="T24" fmla="*/ 6 w 153"/>
                  <a:gd name="T25" fmla="*/ 6 h 37"/>
                  <a:gd name="T26" fmla="*/ 6 w 153"/>
                  <a:gd name="T27" fmla="*/ 31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53" h="37">
                    <a:moveTo>
                      <a:pt x="150" y="37"/>
                    </a:moveTo>
                    <a:cubicBezTo>
                      <a:pt x="3" y="37"/>
                      <a:pt x="3" y="37"/>
                      <a:pt x="3" y="37"/>
                    </a:cubicBezTo>
                    <a:cubicBezTo>
                      <a:pt x="2" y="37"/>
                      <a:pt x="0" y="36"/>
                      <a:pt x="0" y="34"/>
                    </a:cubicBezTo>
                    <a:cubicBezTo>
                      <a:pt x="0" y="3"/>
                      <a:pt x="0" y="3"/>
                      <a:pt x="0" y="3"/>
                    </a:cubicBezTo>
                    <a:cubicBezTo>
                      <a:pt x="0" y="2"/>
                      <a:pt x="2" y="0"/>
                      <a:pt x="3" y="0"/>
                    </a:cubicBezTo>
                    <a:cubicBezTo>
                      <a:pt x="150" y="0"/>
                      <a:pt x="150" y="0"/>
                      <a:pt x="150" y="0"/>
                    </a:cubicBezTo>
                    <a:cubicBezTo>
                      <a:pt x="152" y="0"/>
                      <a:pt x="153" y="2"/>
                      <a:pt x="153" y="3"/>
                    </a:cubicBezTo>
                    <a:cubicBezTo>
                      <a:pt x="153" y="34"/>
                      <a:pt x="153" y="34"/>
                      <a:pt x="153" y="34"/>
                    </a:cubicBezTo>
                    <a:cubicBezTo>
                      <a:pt x="153" y="36"/>
                      <a:pt x="152" y="37"/>
                      <a:pt x="150" y="37"/>
                    </a:cubicBezTo>
                    <a:close/>
                    <a:moveTo>
                      <a:pt x="6" y="31"/>
                    </a:moveTo>
                    <a:cubicBezTo>
                      <a:pt x="147" y="31"/>
                      <a:pt x="147" y="31"/>
                      <a:pt x="147" y="31"/>
                    </a:cubicBezTo>
                    <a:cubicBezTo>
                      <a:pt x="147" y="6"/>
                      <a:pt x="147" y="6"/>
                      <a:pt x="147" y="6"/>
                    </a:cubicBezTo>
                    <a:cubicBezTo>
                      <a:pt x="6" y="6"/>
                      <a:pt x="6" y="6"/>
                      <a:pt x="6" y="6"/>
                    </a:cubicBezTo>
                    <a:lnTo>
                      <a:pt x="6" y="3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2" name="Freeform 318">
                <a:extLst>
                  <a:ext uri="{FF2B5EF4-FFF2-40B4-BE49-F238E27FC236}">
                    <a16:creationId xmlns:a16="http://schemas.microsoft.com/office/drawing/2014/main" id="{4F7E88D3-2D6B-1C02-8E5F-6B059A3EE22D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5075238" y="5995988"/>
                <a:ext cx="419100" cy="101600"/>
              </a:xfrm>
              <a:custGeom>
                <a:avLst/>
                <a:gdLst>
                  <a:gd name="T0" fmla="*/ 150 w 153"/>
                  <a:gd name="T1" fmla="*/ 37 h 37"/>
                  <a:gd name="T2" fmla="*/ 3 w 153"/>
                  <a:gd name="T3" fmla="*/ 37 h 37"/>
                  <a:gd name="T4" fmla="*/ 0 w 153"/>
                  <a:gd name="T5" fmla="*/ 34 h 37"/>
                  <a:gd name="T6" fmla="*/ 0 w 153"/>
                  <a:gd name="T7" fmla="*/ 3 h 37"/>
                  <a:gd name="T8" fmla="*/ 3 w 153"/>
                  <a:gd name="T9" fmla="*/ 0 h 37"/>
                  <a:gd name="T10" fmla="*/ 150 w 153"/>
                  <a:gd name="T11" fmla="*/ 0 h 37"/>
                  <a:gd name="T12" fmla="*/ 153 w 153"/>
                  <a:gd name="T13" fmla="*/ 3 h 37"/>
                  <a:gd name="T14" fmla="*/ 153 w 153"/>
                  <a:gd name="T15" fmla="*/ 34 h 37"/>
                  <a:gd name="T16" fmla="*/ 150 w 153"/>
                  <a:gd name="T17" fmla="*/ 37 h 37"/>
                  <a:gd name="T18" fmla="*/ 6 w 153"/>
                  <a:gd name="T19" fmla="*/ 31 h 37"/>
                  <a:gd name="T20" fmla="*/ 147 w 153"/>
                  <a:gd name="T21" fmla="*/ 31 h 37"/>
                  <a:gd name="T22" fmla="*/ 147 w 153"/>
                  <a:gd name="T23" fmla="*/ 6 h 37"/>
                  <a:gd name="T24" fmla="*/ 6 w 153"/>
                  <a:gd name="T25" fmla="*/ 6 h 37"/>
                  <a:gd name="T26" fmla="*/ 6 w 153"/>
                  <a:gd name="T27" fmla="*/ 31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53" h="37">
                    <a:moveTo>
                      <a:pt x="150" y="37"/>
                    </a:moveTo>
                    <a:cubicBezTo>
                      <a:pt x="3" y="37"/>
                      <a:pt x="3" y="37"/>
                      <a:pt x="3" y="37"/>
                    </a:cubicBezTo>
                    <a:cubicBezTo>
                      <a:pt x="2" y="37"/>
                      <a:pt x="0" y="36"/>
                      <a:pt x="0" y="34"/>
                    </a:cubicBezTo>
                    <a:cubicBezTo>
                      <a:pt x="0" y="3"/>
                      <a:pt x="0" y="3"/>
                      <a:pt x="0" y="3"/>
                    </a:cubicBezTo>
                    <a:cubicBezTo>
                      <a:pt x="0" y="2"/>
                      <a:pt x="2" y="0"/>
                      <a:pt x="3" y="0"/>
                    </a:cubicBezTo>
                    <a:cubicBezTo>
                      <a:pt x="150" y="0"/>
                      <a:pt x="150" y="0"/>
                      <a:pt x="150" y="0"/>
                    </a:cubicBezTo>
                    <a:cubicBezTo>
                      <a:pt x="152" y="0"/>
                      <a:pt x="153" y="2"/>
                      <a:pt x="153" y="3"/>
                    </a:cubicBezTo>
                    <a:cubicBezTo>
                      <a:pt x="153" y="34"/>
                      <a:pt x="153" y="34"/>
                      <a:pt x="153" y="34"/>
                    </a:cubicBezTo>
                    <a:cubicBezTo>
                      <a:pt x="153" y="36"/>
                      <a:pt x="152" y="37"/>
                      <a:pt x="150" y="37"/>
                    </a:cubicBezTo>
                    <a:close/>
                    <a:moveTo>
                      <a:pt x="6" y="31"/>
                    </a:moveTo>
                    <a:cubicBezTo>
                      <a:pt x="147" y="31"/>
                      <a:pt x="147" y="31"/>
                      <a:pt x="147" y="31"/>
                    </a:cubicBezTo>
                    <a:cubicBezTo>
                      <a:pt x="147" y="6"/>
                      <a:pt x="147" y="6"/>
                      <a:pt x="147" y="6"/>
                    </a:cubicBezTo>
                    <a:cubicBezTo>
                      <a:pt x="6" y="6"/>
                      <a:pt x="6" y="6"/>
                      <a:pt x="6" y="6"/>
                    </a:cubicBezTo>
                    <a:lnTo>
                      <a:pt x="6" y="3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3" name="Freeform 319">
                <a:extLst>
                  <a:ext uri="{FF2B5EF4-FFF2-40B4-BE49-F238E27FC236}">
                    <a16:creationId xmlns:a16="http://schemas.microsoft.com/office/drawing/2014/main" id="{F8CFBB3F-1F79-F892-6FD8-774CA60D056F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5075238" y="6127750"/>
                <a:ext cx="419100" cy="98425"/>
              </a:xfrm>
              <a:custGeom>
                <a:avLst/>
                <a:gdLst>
                  <a:gd name="T0" fmla="*/ 150 w 153"/>
                  <a:gd name="T1" fmla="*/ 36 h 36"/>
                  <a:gd name="T2" fmla="*/ 3 w 153"/>
                  <a:gd name="T3" fmla="*/ 36 h 36"/>
                  <a:gd name="T4" fmla="*/ 0 w 153"/>
                  <a:gd name="T5" fmla="*/ 33 h 36"/>
                  <a:gd name="T6" fmla="*/ 0 w 153"/>
                  <a:gd name="T7" fmla="*/ 3 h 36"/>
                  <a:gd name="T8" fmla="*/ 3 w 153"/>
                  <a:gd name="T9" fmla="*/ 0 h 36"/>
                  <a:gd name="T10" fmla="*/ 150 w 153"/>
                  <a:gd name="T11" fmla="*/ 0 h 36"/>
                  <a:gd name="T12" fmla="*/ 153 w 153"/>
                  <a:gd name="T13" fmla="*/ 3 h 36"/>
                  <a:gd name="T14" fmla="*/ 153 w 153"/>
                  <a:gd name="T15" fmla="*/ 33 h 36"/>
                  <a:gd name="T16" fmla="*/ 150 w 153"/>
                  <a:gd name="T17" fmla="*/ 36 h 36"/>
                  <a:gd name="T18" fmla="*/ 6 w 153"/>
                  <a:gd name="T19" fmla="*/ 30 h 36"/>
                  <a:gd name="T20" fmla="*/ 147 w 153"/>
                  <a:gd name="T21" fmla="*/ 30 h 36"/>
                  <a:gd name="T22" fmla="*/ 147 w 153"/>
                  <a:gd name="T23" fmla="*/ 6 h 36"/>
                  <a:gd name="T24" fmla="*/ 6 w 153"/>
                  <a:gd name="T25" fmla="*/ 6 h 36"/>
                  <a:gd name="T26" fmla="*/ 6 w 153"/>
                  <a:gd name="T27" fmla="*/ 30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53" h="36">
                    <a:moveTo>
                      <a:pt x="150" y="36"/>
                    </a:moveTo>
                    <a:cubicBezTo>
                      <a:pt x="3" y="36"/>
                      <a:pt x="3" y="36"/>
                      <a:pt x="3" y="36"/>
                    </a:cubicBezTo>
                    <a:cubicBezTo>
                      <a:pt x="2" y="36"/>
                      <a:pt x="0" y="35"/>
                      <a:pt x="0" y="33"/>
                    </a:cubicBezTo>
                    <a:cubicBezTo>
                      <a:pt x="0" y="3"/>
                      <a:pt x="0" y="3"/>
                      <a:pt x="0" y="3"/>
                    </a:cubicBezTo>
                    <a:cubicBezTo>
                      <a:pt x="0" y="1"/>
                      <a:pt x="2" y="0"/>
                      <a:pt x="3" y="0"/>
                    </a:cubicBezTo>
                    <a:cubicBezTo>
                      <a:pt x="150" y="0"/>
                      <a:pt x="150" y="0"/>
                      <a:pt x="150" y="0"/>
                    </a:cubicBezTo>
                    <a:cubicBezTo>
                      <a:pt x="152" y="0"/>
                      <a:pt x="153" y="1"/>
                      <a:pt x="153" y="3"/>
                    </a:cubicBezTo>
                    <a:cubicBezTo>
                      <a:pt x="153" y="33"/>
                      <a:pt x="153" y="33"/>
                      <a:pt x="153" y="33"/>
                    </a:cubicBezTo>
                    <a:cubicBezTo>
                      <a:pt x="153" y="35"/>
                      <a:pt x="152" y="36"/>
                      <a:pt x="150" y="36"/>
                    </a:cubicBezTo>
                    <a:close/>
                    <a:moveTo>
                      <a:pt x="6" y="30"/>
                    </a:moveTo>
                    <a:cubicBezTo>
                      <a:pt x="147" y="30"/>
                      <a:pt x="147" y="30"/>
                      <a:pt x="147" y="30"/>
                    </a:cubicBezTo>
                    <a:cubicBezTo>
                      <a:pt x="147" y="6"/>
                      <a:pt x="147" y="6"/>
                      <a:pt x="147" y="6"/>
                    </a:cubicBezTo>
                    <a:cubicBezTo>
                      <a:pt x="6" y="6"/>
                      <a:pt x="6" y="6"/>
                      <a:pt x="6" y="6"/>
                    </a:cubicBezTo>
                    <a:lnTo>
                      <a:pt x="6" y="3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4" name="Freeform 320">
                <a:extLst>
                  <a:ext uri="{FF2B5EF4-FFF2-40B4-BE49-F238E27FC236}">
                    <a16:creationId xmlns:a16="http://schemas.microsoft.com/office/drawing/2014/main" id="{10EA03F9-56F4-204A-B9D1-ADBE759F54C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102225" y="5951538"/>
                <a:ext cx="368300" cy="60325"/>
              </a:xfrm>
              <a:custGeom>
                <a:avLst/>
                <a:gdLst>
                  <a:gd name="T0" fmla="*/ 131 w 134"/>
                  <a:gd name="T1" fmla="*/ 22 h 22"/>
                  <a:gd name="T2" fmla="*/ 128 w 134"/>
                  <a:gd name="T3" fmla="*/ 19 h 22"/>
                  <a:gd name="T4" fmla="*/ 128 w 134"/>
                  <a:gd name="T5" fmla="*/ 6 h 22"/>
                  <a:gd name="T6" fmla="*/ 6 w 134"/>
                  <a:gd name="T7" fmla="*/ 6 h 22"/>
                  <a:gd name="T8" fmla="*/ 6 w 134"/>
                  <a:gd name="T9" fmla="*/ 19 h 22"/>
                  <a:gd name="T10" fmla="*/ 3 w 134"/>
                  <a:gd name="T11" fmla="*/ 22 h 22"/>
                  <a:gd name="T12" fmla="*/ 0 w 134"/>
                  <a:gd name="T13" fmla="*/ 19 h 22"/>
                  <a:gd name="T14" fmla="*/ 0 w 134"/>
                  <a:gd name="T15" fmla="*/ 3 h 22"/>
                  <a:gd name="T16" fmla="*/ 3 w 134"/>
                  <a:gd name="T17" fmla="*/ 0 h 22"/>
                  <a:gd name="T18" fmla="*/ 131 w 134"/>
                  <a:gd name="T19" fmla="*/ 0 h 22"/>
                  <a:gd name="T20" fmla="*/ 134 w 134"/>
                  <a:gd name="T21" fmla="*/ 3 h 22"/>
                  <a:gd name="T22" fmla="*/ 134 w 134"/>
                  <a:gd name="T23" fmla="*/ 19 h 22"/>
                  <a:gd name="T24" fmla="*/ 131 w 134"/>
                  <a:gd name="T25" fmla="*/ 22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34" h="22">
                    <a:moveTo>
                      <a:pt x="131" y="22"/>
                    </a:moveTo>
                    <a:cubicBezTo>
                      <a:pt x="129" y="22"/>
                      <a:pt x="128" y="21"/>
                      <a:pt x="128" y="19"/>
                    </a:cubicBezTo>
                    <a:cubicBezTo>
                      <a:pt x="128" y="6"/>
                      <a:pt x="128" y="6"/>
                      <a:pt x="128" y="6"/>
                    </a:cubicBezTo>
                    <a:cubicBezTo>
                      <a:pt x="6" y="6"/>
                      <a:pt x="6" y="6"/>
                      <a:pt x="6" y="6"/>
                    </a:cubicBezTo>
                    <a:cubicBezTo>
                      <a:pt x="6" y="19"/>
                      <a:pt x="6" y="19"/>
                      <a:pt x="6" y="19"/>
                    </a:cubicBezTo>
                    <a:cubicBezTo>
                      <a:pt x="6" y="21"/>
                      <a:pt x="4" y="22"/>
                      <a:pt x="3" y="22"/>
                    </a:cubicBezTo>
                    <a:cubicBezTo>
                      <a:pt x="1" y="22"/>
                      <a:pt x="0" y="21"/>
                      <a:pt x="0" y="19"/>
                    </a:cubicBezTo>
                    <a:cubicBezTo>
                      <a:pt x="0" y="3"/>
                      <a:pt x="0" y="3"/>
                      <a:pt x="0" y="3"/>
                    </a:cubicBezTo>
                    <a:cubicBezTo>
                      <a:pt x="0" y="1"/>
                      <a:pt x="1" y="0"/>
                      <a:pt x="3" y="0"/>
                    </a:cubicBezTo>
                    <a:cubicBezTo>
                      <a:pt x="131" y="0"/>
                      <a:pt x="131" y="0"/>
                      <a:pt x="131" y="0"/>
                    </a:cubicBezTo>
                    <a:cubicBezTo>
                      <a:pt x="133" y="0"/>
                      <a:pt x="134" y="1"/>
                      <a:pt x="134" y="3"/>
                    </a:cubicBezTo>
                    <a:cubicBezTo>
                      <a:pt x="134" y="19"/>
                      <a:pt x="134" y="19"/>
                      <a:pt x="134" y="19"/>
                    </a:cubicBezTo>
                    <a:cubicBezTo>
                      <a:pt x="134" y="21"/>
                      <a:pt x="133" y="22"/>
                      <a:pt x="131" y="2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5" name="Freeform 321">
                <a:extLst>
                  <a:ext uri="{FF2B5EF4-FFF2-40B4-BE49-F238E27FC236}">
                    <a16:creationId xmlns:a16="http://schemas.microsoft.com/office/drawing/2014/main" id="{73579A8E-F6DE-3993-8E4F-3DDBE206657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105400" y="6080125"/>
                <a:ext cx="15875" cy="63500"/>
              </a:xfrm>
              <a:custGeom>
                <a:avLst/>
                <a:gdLst>
                  <a:gd name="T0" fmla="*/ 3 w 6"/>
                  <a:gd name="T1" fmla="*/ 23 h 23"/>
                  <a:gd name="T2" fmla="*/ 0 w 6"/>
                  <a:gd name="T3" fmla="*/ 20 h 23"/>
                  <a:gd name="T4" fmla="*/ 0 w 6"/>
                  <a:gd name="T5" fmla="*/ 3 h 23"/>
                  <a:gd name="T6" fmla="*/ 3 w 6"/>
                  <a:gd name="T7" fmla="*/ 0 h 23"/>
                  <a:gd name="T8" fmla="*/ 6 w 6"/>
                  <a:gd name="T9" fmla="*/ 3 h 23"/>
                  <a:gd name="T10" fmla="*/ 6 w 6"/>
                  <a:gd name="T11" fmla="*/ 20 h 23"/>
                  <a:gd name="T12" fmla="*/ 3 w 6"/>
                  <a:gd name="T13" fmla="*/ 23 h 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6" h="23">
                    <a:moveTo>
                      <a:pt x="3" y="23"/>
                    </a:moveTo>
                    <a:cubicBezTo>
                      <a:pt x="2" y="23"/>
                      <a:pt x="0" y="21"/>
                      <a:pt x="0" y="20"/>
                    </a:cubicBezTo>
                    <a:cubicBezTo>
                      <a:pt x="0" y="3"/>
                      <a:pt x="0" y="3"/>
                      <a:pt x="0" y="3"/>
                    </a:cubicBezTo>
                    <a:cubicBezTo>
                      <a:pt x="0" y="1"/>
                      <a:pt x="2" y="0"/>
                      <a:pt x="3" y="0"/>
                    </a:cubicBezTo>
                    <a:cubicBezTo>
                      <a:pt x="5" y="0"/>
                      <a:pt x="6" y="1"/>
                      <a:pt x="6" y="3"/>
                    </a:cubicBezTo>
                    <a:cubicBezTo>
                      <a:pt x="6" y="20"/>
                      <a:pt x="6" y="20"/>
                      <a:pt x="6" y="20"/>
                    </a:cubicBezTo>
                    <a:cubicBezTo>
                      <a:pt x="6" y="21"/>
                      <a:pt x="5" y="23"/>
                      <a:pt x="3" y="2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6" name="Freeform 322">
                <a:extLst>
                  <a:ext uri="{FF2B5EF4-FFF2-40B4-BE49-F238E27FC236}">
                    <a16:creationId xmlns:a16="http://schemas.microsoft.com/office/drawing/2014/main" id="{3782F8C8-CBA0-0D39-8A30-9DC4844FCBB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121275" y="5895975"/>
                <a:ext cx="17463" cy="41275"/>
              </a:xfrm>
              <a:custGeom>
                <a:avLst/>
                <a:gdLst>
                  <a:gd name="T0" fmla="*/ 3 w 6"/>
                  <a:gd name="T1" fmla="*/ 15 h 15"/>
                  <a:gd name="T2" fmla="*/ 0 w 6"/>
                  <a:gd name="T3" fmla="*/ 12 h 15"/>
                  <a:gd name="T4" fmla="*/ 0 w 6"/>
                  <a:gd name="T5" fmla="*/ 3 h 15"/>
                  <a:gd name="T6" fmla="*/ 3 w 6"/>
                  <a:gd name="T7" fmla="*/ 0 h 15"/>
                  <a:gd name="T8" fmla="*/ 6 w 6"/>
                  <a:gd name="T9" fmla="*/ 3 h 15"/>
                  <a:gd name="T10" fmla="*/ 6 w 6"/>
                  <a:gd name="T11" fmla="*/ 12 h 15"/>
                  <a:gd name="T12" fmla="*/ 3 w 6"/>
                  <a:gd name="T13" fmla="*/ 15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6" h="15">
                    <a:moveTo>
                      <a:pt x="3" y="15"/>
                    </a:moveTo>
                    <a:cubicBezTo>
                      <a:pt x="1" y="15"/>
                      <a:pt x="0" y="13"/>
                      <a:pt x="0" y="12"/>
                    </a:cubicBezTo>
                    <a:cubicBezTo>
                      <a:pt x="0" y="3"/>
                      <a:pt x="0" y="3"/>
                      <a:pt x="0" y="3"/>
                    </a:cubicBezTo>
                    <a:cubicBezTo>
                      <a:pt x="0" y="2"/>
                      <a:pt x="1" y="0"/>
                      <a:pt x="3" y="0"/>
                    </a:cubicBezTo>
                    <a:cubicBezTo>
                      <a:pt x="5" y="0"/>
                      <a:pt x="6" y="2"/>
                      <a:pt x="6" y="3"/>
                    </a:cubicBezTo>
                    <a:cubicBezTo>
                      <a:pt x="6" y="12"/>
                      <a:pt x="6" y="12"/>
                      <a:pt x="6" y="12"/>
                    </a:cubicBezTo>
                    <a:cubicBezTo>
                      <a:pt x="6" y="13"/>
                      <a:pt x="5" y="15"/>
                      <a:pt x="3" y="1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7" name="Freeform 323">
                <a:extLst>
                  <a:ext uri="{FF2B5EF4-FFF2-40B4-BE49-F238E27FC236}">
                    <a16:creationId xmlns:a16="http://schemas.microsoft.com/office/drawing/2014/main" id="{92D318DA-2B21-330C-A374-FB79E490F0A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168900" y="5895975"/>
                <a:ext cx="15875" cy="41275"/>
              </a:xfrm>
              <a:custGeom>
                <a:avLst/>
                <a:gdLst>
                  <a:gd name="T0" fmla="*/ 3 w 6"/>
                  <a:gd name="T1" fmla="*/ 15 h 15"/>
                  <a:gd name="T2" fmla="*/ 0 w 6"/>
                  <a:gd name="T3" fmla="*/ 12 h 15"/>
                  <a:gd name="T4" fmla="*/ 0 w 6"/>
                  <a:gd name="T5" fmla="*/ 3 h 15"/>
                  <a:gd name="T6" fmla="*/ 3 w 6"/>
                  <a:gd name="T7" fmla="*/ 0 h 15"/>
                  <a:gd name="T8" fmla="*/ 6 w 6"/>
                  <a:gd name="T9" fmla="*/ 3 h 15"/>
                  <a:gd name="T10" fmla="*/ 6 w 6"/>
                  <a:gd name="T11" fmla="*/ 12 h 15"/>
                  <a:gd name="T12" fmla="*/ 3 w 6"/>
                  <a:gd name="T13" fmla="*/ 15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6" h="15">
                    <a:moveTo>
                      <a:pt x="3" y="15"/>
                    </a:moveTo>
                    <a:cubicBezTo>
                      <a:pt x="1" y="15"/>
                      <a:pt x="0" y="13"/>
                      <a:pt x="0" y="12"/>
                    </a:cubicBezTo>
                    <a:cubicBezTo>
                      <a:pt x="0" y="3"/>
                      <a:pt x="0" y="3"/>
                      <a:pt x="0" y="3"/>
                    </a:cubicBezTo>
                    <a:cubicBezTo>
                      <a:pt x="0" y="2"/>
                      <a:pt x="1" y="0"/>
                      <a:pt x="3" y="0"/>
                    </a:cubicBezTo>
                    <a:cubicBezTo>
                      <a:pt x="4" y="0"/>
                      <a:pt x="6" y="2"/>
                      <a:pt x="6" y="3"/>
                    </a:cubicBezTo>
                    <a:cubicBezTo>
                      <a:pt x="6" y="12"/>
                      <a:pt x="6" y="12"/>
                      <a:pt x="6" y="12"/>
                    </a:cubicBezTo>
                    <a:cubicBezTo>
                      <a:pt x="6" y="13"/>
                      <a:pt x="4" y="15"/>
                      <a:pt x="3" y="1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8" name="Freeform 324">
                <a:extLst>
                  <a:ext uri="{FF2B5EF4-FFF2-40B4-BE49-F238E27FC236}">
                    <a16:creationId xmlns:a16="http://schemas.microsoft.com/office/drawing/2014/main" id="{65FAB9FC-C2C0-93CC-FD69-F134DFE7407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11763" y="5895975"/>
                <a:ext cx="17463" cy="41275"/>
              </a:xfrm>
              <a:custGeom>
                <a:avLst/>
                <a:gdLst>
                  <a:gd name="T0" fmla="*/ 3 w 6"/>
                  <a:gd name="T1" fmla="*/ 15 h 15"/>
                  <a:gd name="T2" fmla="*/ 0 w 6"/>
                  <a:gd name="T3" fmla="*/ 12 h 15"/>
                  <a:gd name="T4" fmla="*/ 0 w 6"/>
                  <a:gd name="T5" fmla="*/ 3 h 15"/>
                  <a:gd name="T6" fmla="*/ 3 w 6"/>
                  <a:gd name="T7" fmla="*/ 0 h 15"/>
                  <a:gd name="T8" fmla="*/ 6 w 6"/>
                  <a:gd name="T9" fmla="*/ 3 h 15"/>
                  <a:gd name="T10" fmla="*/ 6 w 6"/>
                  <a:gd name="T11" fmla="*/ 12 h 15"/>
                  <a:gd name="T12" fmla="*/ 3 w 6"/>
                  <a:gd name="T13" fmla="*/ 15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6" h="15">
                    <a:moveTo>
                      <a:pt x="3" y="15"/>
                    </a:moveTo>
                    <a:cubicBezTo>
                      <a:pt x="2" y="15"/>
                      <a:pt x="0" y="13"/>
                      <a:pt x="0" y="12"/>
                    </a:cubicBezTo>
                    <a:cubicBezTo>
                      <a:pt x="0" y="3"/>
                      <a:pt x="0" y="3"/>
                      <a:pt x="0" y="3"/>
                    </a:cubicBezTo>
                    <a:cubicBezTo>
                      <a:pt x="0" y="2"/>
                      <a:pt x="2" y="0"/>
                      <a:pt x="3" y="0"/>
                    </a:cubicBezTo>
                    <a:cubicBezTo>
                      <a:pt x="5" y="0"/>
                      <a:pt x="6" y="2"/>
                      <a:pt x="6" y="3"/>
                    </a:cubicBezTo>
                    <a:cubicBezTo>
                      <a:pt x="6" y="12"/>
                      <a:pt x="6" y="12"/>
                      <a:pt x="6" y="12"/>
                    </a:cubicBezTo>
                    <a:cubicBezTo>
                      <a:pt x="6" y="13"/>
                      <a:pt x="5" y="15"/>
                      <a:pt x="3" y="1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9" name="Freeform 325">
                <a:extLst>
                  <a:ext uri="{FF2B5EF4-FFF2-40B4-BE49-F238E27FC236}">
                    <a16:creationId xmlns:a16="http://schemas.microsoft.com/office/drawing/2014/main" id="{233262AF-6670-5A50-3413-5786A90AF45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121275" y="6027738"/>
                <a:ext cx="17463" cy="39688"/>
              </a:xfrm>
              <a:custGeom>
                <a:avLst/>
                <a:gdLst>
                  <a:gd name="T0" fmla="*/ 3 w 6"/>
                  <a:gd name="T1" fmla="*/ 14 h 14"/>
                  <a:gd name="T2" fmla="*/ 0 w 6"/>
                  <a:gd name="T3" fmla="*/ 11 h 14"/>
                  <a:gd name="T4" fmla="*/ 0 w 6"/>
                  <a:gd name="T5" fmla="*/ 3 h 14"/>
                  <a:gd name="T6" fmla="*/ 3 w 6"/>
                  <a:gd name="T7" fmla="*/ 0 h 14"/>
                  <a:gd name="T8" fmla="*/ 6 w 6"/>
                  <a:gd name="T9" fmla="*/ 3 h 14"/>
                  <a:gd name="T10" fmla="*/ 6 w 6"/>
                  <a:gd name="T11" fmla="*/ 11 h 14"/>
                  <a:gd name="T12" fmla="*/ 3 w 6"/>
                  <a:gd name="T13" fmla="*/ 14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6" h="14">
                    <a:moveTo>
                      <a:pt x="3" y="14"/>
                    </a:moveTo>
                    <a:cubicBezTo>
                      <a:pt x="1" y="14"/>
                      <a:pt x="0" y="13"/>
                      <a:pt x="0" y="11"/>
                    </a:cubicBezTo>
                    <a:cubicBezTo>
                      <a:pt x="0" y="3"/>
                      <a:pt x="0" y="3"/>
                      <a:pt x="0" y="3"/>
                    </a:cubicBezTo>
                    <a:cubicBezTo>
                      <a:pt x="0" y="1"/>
                      <a:pt x="1" y="0"/>
                      <a:pt x="3" y="0"/>
                    </a:cubicBezTo>
                    <a:cubicBezTo>
                      <a:pt x="5" y="0"/>
                      <a:pt x="6" y="1"/>
                      <a:pt x="6" y="3"/>
                    </a:cubicBezTo>
                    <a:cubicBezTo>
                      <a:pt x="6" y="11"/>
                      <a:pt x="6" y="11"/>
                      <a:pt x="6" y="11"/>
                    </a:cubicBezTo>
                    <a:cubicBezTo>
                      <a:pt x="6" y="13"/>
                      <a:pt x="5" y="14"/>
                      <a:pt x="3" y="1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20" name="Freeform 326">
                <a:extLst>
                  <a:ext uri="{FF2B5EF4-FFF2-40B4-BE49-F238E27FC236}">
                    <a16:creationId xmlns:a16="http://schemas.microsoft.com/office/drawing/2014/main" id="{5CC24D79-7E1B-CF91-8305-B74B0A15A55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168900" y="6027738"/>
                <a:ext cx="15875" cy="39688"/>
              </a:xfrm>
              <a:custGeom>
                <a:avLst/>
                <a:gdLst>
                  <a:gd name="T0" fmla="*/ 3 w 6"/>
                  <a:gd name="T1" fmla="*/ 14 h 14"/>
                  <a:gd name="T2" fmla="*/ 0 w 6"/>
                  <a:gd name="T3" fmla="*/ 11 h 14"/>
                  <a:gd name="T4" fmla="*/ 0 w 6"/>
                  <a:gd name="T5" fmla="*/ 3 h 14"/>
                  <a:gd name="T6" fmla="*/ 3 w 6"/>
                  <a:gd name="T7" fmla="*/ 0 h 14"/>
                  <a:gd name="T8" fmla="*/ 6 w 6"/>
                  <a:gd name="T9" fmla="*/ 3 h 14"/>
                  <a:gd name="T10" fmla="*/ 6 w 6"/>
                  <a:gd name="T11" fmla="*/ 11 h 14"/>
                  <a:gd name="T12" fmla="*/ 3 w 6"/>
                  <a:gd name="T13" fmla="*/ 14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6" h="14">
                    <a:moveTo>
                      <a:pt x="3" y="14"/>
                    </a:moveTo>
                    <a:cubicBezTo>
                      <a:pt x="1" y="14"/>
                      <a:pt x="0" y="13"/>
                      <a:pt x="0" y="11"/>
                    </a:cubicBezTo>
                    <a:cubicBezTo>
                      <a:pt x="0" y="3"/>
                      <a:pt x="0" y="3"/>
                      <a:pt x="0" y="3"/>
                    </a:cubicBezTo>
                    <a:cubicBezTo>
                      <a:pt x="0" y="1"/>
                      <a:pt x="1" y="0"/>
                      <a:pt x="3" y="0"/>
                    </a:cubicBezTo>
                    <a:cubicBezTo>
                      <a:pt x="4" y="0"/>
                      <a:pt x="6" y="1"/>
                      <a:pt x="6" y="3"/>
                    </a:cubicBezTo>
                    <a:cubicBezTo>
                      <a:pt x="6" y="11"/>
                      <a:pt x="6" y="11"/>
                      <a:pt x="6" y="11"/>
                    </a:cubicBezTo>
                    <a:cubicBezTo>
                      <a:pt x="6" y="13"/>
                      <a:pt x="4" y="14"/>
                      <a:pt x="3" y="1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21" name="Freeform 327">
                <a:extLst>
                  <a:ext uri="{FF2B5EF4-FFF2-40B4-BE49-F238E27FC236}">
                    <a16:creationId xmlns:a16="http://schemas.microsoft.com/office/drawing/2014/main" id="{3F74BAF6-65D0-F5DC-3AAA-C5D6F268CAF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11763" y="6027738"/>
                <a:ext cx="17463" cy="39688"/>
              </a:xfrm>
              <a:custGeom>
                <a:avLst/>
                <a:gdLst>
                  <a:gd name="T0" fmla="*/ 3 w 6"/>
                  <a:gd name="T1" fmla="*/ 14 h 14"/>
                  <a:gd name="T2" fmla="*/ 0 w 6"/>
                  <a:gd name="T3" fmla="*/ 11 h 14"/>
                  <a:gd name="T4" fmla="*/ 0 w 6"/>
                  <a:gd name="T5" fmla="*/ 3 h 14"/>
                  <a:gd name="T6" fmla="*/ 3 w 6"/>
                  <a:gd name="T7" fmla="*/ 0 h 14"/>
                  <a:gd name="T8" fmla="*/ 6 w 6"/>
                  <a:gd name="T9" fmla="*/ 3 h 14"/>
                  <a:gd name="T10" fmla="*/ 6 w 6"/>
                  <a:gd name="T11" fmla="*/ 11 h 14"/>
                  <a:gd name="T12" fmla="*/ 3 w 6"/>
                  <a:gd name="T13" fmla="*/ 14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6" h="14">
                    <a:moveTo>
                      <a:pt x="3" y="14"/>
                    </a:moveTo>
                    <a:cubicBezTo>
                      <a:pt x="2" y="14"/>
                      <a:pt x="0" y="13"/>
                      <a:pt x="0" y="11"/>
                    </a:cubicBezTo>
                    <a:cubicBezTo>
                      <a:pt x="0" y="3"/>
                      <a:pt x="0" y="3"/>
                      <a:pt x="0" y="3"/>
                    </a:cubicBezTo>
                    <a:cubicBezTo>
                      <a:pt x="0" y="1"/>
                      <a:pt x="2" y="0"/>
                      <a:pt x="3" y="0"/>
                    </a:cubicBezTo>
                    <a:cubicBezTo>
                      <a:pt x="5" y="0"/>
                      <a:pt x="6" y="1"/>
                      <a:pt x="6" y="3"/>
                    </a:cubicBezTo>
                    <a:cubicBezTo>
                      <a:pt x="6" y="11"/>
                      <a:pt x="6" y="11"/>
                      <a:pt x="6" y="11"/>
                    </a:cubicBezTo>
                    <a:cubicBezTo>
                      <a:pt x="6" y="13"/>
                      <a:pt x="5" y="14"/>
                      <a:pt x="3" y="1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22" name="Freeform 328">
                <a:extLst>
                  <a:ext uri="{FF2B5EF4-FFF2-40B4-BE49-F238E27FC236}">
                    <a16:creationId xmlns:a16="http://schemas.microsoft.com/office/drawing/2014/main" id="{3DE30F53-70E5-4609-DD06-8F23C526A49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121275" y="6157913"/>
                <a:ext cx="17463" cy="38100"/>
              </a:xfrm>
              <a:custGeom>
                <a:avLst/>
                <a:gdLst>
                  <a:gd name="T0" fmla="*/ 3 w 6"/>
                  <a:gd name="T1" fmla="*/ 14 h 14"/>
                  <a:gd name="T2" fmla="*/ 0 w 6"/>
                  <a:gd name="T3" fmla="*/ 11 h 14"/>
                  <a:gd name="T4" fmla="*/ 0 w 6"/>
                  <a:gd name="T5" fmla="*/ 3 h 14"/>
                  <a:gd name="T6" fmla="*/ 3 w 6"/>
                  <a:gd name="T7" fmla="*/ 0 h 14"/>
                  <a:gd name="T8" fmla="*/ 6 w 6"/>
                  <a:gd name="T9" fmla="*/ 3 h 14"/>
                  <a:gd name="T10" fmla="*/ 6 w 6"/>
                  <a:gd name="T11" fmla="*/ 11 h 14"/>
                  <a:gd name="T12" fmla="*/ 3 w 6"/>
                  <a:gd name="T13" fmla="*/ 14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6" h="14">
                    <a:moveTo>
                      <a:pt x="3" y="14"/>
                    </a:moveTo>
                    <a:cubicBezTo>
                      <a:pt x="1" y="14"/>
                      <a:pt x="0" y="13"/>
                      <a:pt x="0" y="11"/>
                    </a:cubicBezTo>
                    <a:cubicBezTo>
                      <a:pt x="0" y="3"/>
                      <a:pt x="0" y="3"/>
                      <a:pt x="0" y="3"/>
                    </a:cubicBezTo>
                    <a:cubicBezTo>
                      <a:pt x="0" y="1"/>
                      <a:pt x="1" y="0"/>
                      <a:pt x="3" y="0"/>
                    </a:cubicBezTo>
                    <a:cubicBezTo>
                      <a:pt x="5" y="0"/>
                      <a:pt x="6" y="1"/>
                      <a:pt x="6" y="3"/>
                    </a:cubicBezTo>
                    <a:cubicBezTo>
                      <a:pt x="6" y="11"/>
                      <a:pt x="6" y="11"/>
                      <a:pt x="6" y="11"/>
                    </a:cubicBezTo>
                    <a:cubicBezTo>
                      <a:pt x="6" y="13"/>
                      <a:pt x="5" y="14"/>
                      <a:pt x="3" y="1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23" name="Freeform 329">
                <a:extLst>
                  <a:ext uri="{FF2B5EF4-FFF2-40B4-BE49-F238E27FC236}">
                    <a16:creationId xmlns:a16="http://schemas.microsoft.com/office/drawing/2014/main" id="{B583927F-661D-9000-C1F8-193AF012250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168900" y="6157913"/>
                <a:ext cx="15875" cy="38100"/>
              </a:xfrm>
              <a:custGeom>
                <a:avLst/>
                <a:gdLst>
                  <a:gd name="T0" fmla="*/ 3 w 6"/>
                  <a:gd name="T1" fmla="*/ 14 h 14"/>
                  <a:gd name="T2" fmla="*/ 0 w 6"/>
                  <a:gd name="T3" fmla="*/ 11 h 14"/>
                  <a:gd name="T4" fmla="*/ 0 w 6"/>
                  <a:gd name="T5" fmla="*/ 3 h 14"/>
                  <a:gd name="T6" fmla="*/ 3 w 6"/>
                  <a:gd name="T7" fmla="*/ 0 h 14"/>
                  <a:gd name="T8" fmla="*/ 6 w 6"/>
                  <a:gd name="T9" fmla="*/ 3 h 14"/>
                  <a:gd name="T10" fmla="*/ 6 w 6"/>
                  <a:gd name="T11" fmla="*/ 11 h 14"/>
                  <a:gd name="T12" fmla="*/ 3 w 6"/>
                  <a:gd name="T13" fmla="*/ 14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6" h="14">
                    <a:moveTo>
                      <a:pt x="3" y="14"/>
                    </a:moveTo>
                    <a:cubicBezTo>
                      <a:pt x="1" y="14"/>
                      <a:pt x="0" y="13"/>
                      <a:pt x="0" y="11"/>
                    </a:cubicBezTo>
                    <a:cubicBezTo>
                      <a:pt x="0" y="3"/>
                      <a:pt x="0" y="3"/>
                      <a:pt x="0" y="3"/>
                    </a:cubicBezTo>
                    <a:cubicBezTo>
                      <a:pt x="0" y="1"/>
                      <a:pt x="1" y="0"/>
                      <a:pt x="3" y="0"/>
                    </a:cubicBezTo>
                    <a:cubicBezTo>
                      <a:pt x="4" y="0"/>
                      <a:pt x="6" y="1"/>
                      <a:pt x="6" y="3"/>
                    </a:cubicBezTo>
                    <a:cubicBezTo>
                      <a:pt x="6" y="11"/>
                      <a:pt x="6" y="11"/>
                      <a:pt x="6" y="11"/>
                    </a:cubicBezTo>
                    <a:cubicBezTo>
                      <a:pt x="6" y="13"/>
                      <a:pt x="4" y="14"/>
                      <a:pt x="3" y="1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24" name="Freeform 330">
                <a:extLst>
                  <a:ext uri="{FF2B5EF4-FFF2-40B4-BE49-F238E27FC236}">
                    <a16:creationId xmlns:a16="http://schemas.microsoft.com/office/drawing/2014/main" id="{D63F141E-9075-A80A-4047-61ACDF58955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11763" y="6157913"/>
                <a:ext cx="17463" cy="38100"/>
              </a:xfrm>
              <a:custGeom>
                <a:avLst/>
                <a:gdLst>
                  <a:gd name="T0" fmla="*/ 3 w 6"/>
                  <a:gd name="T1" fmla="*/ 14 h 14"/>
                  <a:gd name="T2" fmla="*/ 0 w 6"/>
                  <a:gd name="T3" fmla="*/ 11 h 14"/>
                  <a:gd name="T4" fmla="*/ 0 w 6"/>
                  <a:gd name="T5" fmla="*/ 3 h 14"/>
                  <a:gd name="T6" fmla="*/ 3 w 6"/>
                  <a:gd name="T7" fmla="*/ 0 h 14"/>
                  <a:gd name="T8" fmla="*/ 6 w 6"/>
                  <a:gd name="T9" fmla="*/ 3 h 14"/>
                  <a:gd name="T10" fmla="*/ 6 w 6"/>
                  <a:gd name="T11" fmla="*/ 11 h 14"/>
                  <a:gd name="T12" fmla="*/ 3 w 6"/>
                  <a:gd name="T13" fmla="*/ 14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6" h="14">
                    <a:moveTo>
                      <a:pt x="3" y="14"/>
                    </a:moveTo>
                    <a:cubicBezTo>
                      <a:pt x="2" y="14"/>
                      <a:pt x="0" y="13"/>
                      <a:pt x="0" y="11"/>
                    </a:cubicBezTo>
                    <a:cubicBezTo>
                      <a:pt x="0" y="3"/>
                      <a:pt x="0" y="3"/>
                      <a:pt x="0" y="3"/>
                    </a:cubicBezTo>
                    <a:cubicBezTo>
                      <a:pt x="0" y="1"/>
                      <a:pt x="2" y="0"/>
                      <a:pt x="3" y="0"/>
                    </a:cubicBezTo>
                    <a:cubicBezTo>
                      <a:pt x="5" y="0"/>
                      <a:pt x="6" y="1"/>
                      <a:pt x="6" y="3"/>
                    </a:cubicBezTo>
                    <a:cubicBezTo>
                      <a:pt x="6" y="11"/>
                      <a:pt x="6" y="11"/>
                      <a:pt x="6" y="11"/>
                    </a:cubicBezTo>
                    <a:cubicBezTo>
                      <a:pt x="6" y="13"/>
                      <a:pt x="5" y="14"/>
                      <a:pt x="3" y="1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25" name="Freeform 331">
                <a:extLst>
                  <a:ext uri="{FF2B5EF4-FFF2-40B4-BE49-F238E27FC236}">
                    <a16:creationId xmlns:a16="http://schemas.microsoft.com/office/drawing/2014/main" id="{A52B87B2-CFA1-5876-A5A3-7EBA7EE8CCDE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5240338" y="6299200"/>
                <a:ext cx="84138" cy="85725"/>
              </a:xfrm>
              <a:custGeom>
                <a:avLst/>
                <a:gdLst>
                  <a:gd name="T0" fmla="*/ 16 w 31"/>
                  <a:gd name="T1" fmla="*/ 31 h 31"/>
                  <a:gd name="T2" fmla="*/ 0 w 31"/>
                  <a:gd name="T3" fmla="*/ 15 h 31"/>
                  <a:gd name="T4" fmla="*/ 16 w 31"/>
                  <a:gd name="T5" fmla="*/ 0 h 31"/>
                  <a:gd name="T6" fmla="*/ 31 w 31"/>
                  <a:gd name="T7" fmla="*/ 15 h 31"/>
                  <a:gd name="T8" fmla="*/ 16 w 31"/>
                  <a:gd name="T9" fmla="*/ 31 h 31"/>
                  <a:gd name="T10" fmla="*/ 16 w 31"/>
                  <a:gd name="T11" fmla="*/ 6 h 31"/>
                  <a:gd name="T12" fmla="*/ 6 w 31"/>
                  <a:gd name="T13" fmla="*/ 15 h 31"/>
                  <a:gd name="T14" fmla="*/ 16 w 31"/>
                  <a:gd name="T15" fmla="*/ 25 h 31"/>
                  <a:gd name="T16" fmla="*/ 25 w 31"/>
                  <a:gd name="T17" fmla="*/ 15 h 31"/>
                  <a:gd name="T18" fmla="*/ 16 w 31"/>
                  <a:gd name="T19" fmla="*/ 6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31" h="31">
                    <a:moveTo>
                      <a:pt x="16" y="31"/>
                    </a:moveTo>
                    <a:cubicBezTo>
                      <a:pt x="7" y="31"/>
                      <a:pt x="0" y="24"/>
                      <a:pt x="0" y="15"/>
                    </a:cubicBezTo>
                    <a:cubicBezTo>
                      <a:pt x="0" y="7"/>
                      <a:pt x="7" y="0"/>
                      <a:pt x="16" y="0"/>
                    </a:cubicBezTo>
                    <a:cubicBezTo>
                      <a:pt x="24" y="0"/>
                      <a:pt x="31" y="7"/>
                      <a:pt x="31" y="15"/>
                    </a:cubicBezTo>
                    <a:cubicBezTo>
                      <a:pt x="31" y="24"/>
                      <a:pt x="24" y="31"/>
                      <a:pt x="16" y="31"/>
                    </a:cubicBezTo>
                    <a:close/>
                    <a:moveTo>
                      <a:pt x="16" y="6"/>
                    </a:moveTo>
                    <a:cubicBezTo>
                      <a:pt x="11" y="6"/>
                      <a:pt x="6" y="10"/>
                      <a:pt x="6" y="15"/>
                    </a:cubicBezTo>
                    <a:cubicBezTo>
                      <a:pt x="6" y="20"/>
                      <a:pt x="11" y="25"/>
                      <a:pt x="16" y="25"/>
                    </a:cubicBezTo>
                    <a:cubicBezTo>
                      <a:pt x="21" y="25"/>
                      <a:pt x="25" y="20"/>
                      <a:pt x="25" y="15"/>
                    </a:cubicBezTo>
                    <a:cubicBezTo>
                      <a:pt x="25" y="10"/>
                      <a:pt x="21" y="6"/>
                      <a:pt x="16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26" name="Freeform 332">
                <a:extLst>
                  <a:ext uri="{FF2B5EF4-FFF2-40B4-BE49-F238E27FC236}">
                    <a16:creationId xmlns:a16="http://schemas.microsoft.com/office/drawing/2014/main" id="{EFB138ED-F055-3691-7F34-D941FA18799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75263" y="6249988"/>
                <a:ext cx="15875" cy="66675"/>
              </a:xfrm>
              <a:custGeom>
                <a:avLst/>
                <a:gdLst>
                  <a:gd name="T0" fmla="*/ 3 w 6"/>
                  <a:gd name="T1" fmla="*/ 24 h 24"/>
                  <a:gd name="T2" fmla="*/ 0 w 6"/>
                  <a:gd name="T3" fmla="*/ 21 h 24"/>
                  <a:gd name="T4" fmla="*/ 0 w 6"/>
                  <a:gd name="T5" fmla="*/ 3 h 24"/>
                  <a:gd name="T6" fmla="*/ 3 w 6"/>
                  <a:gd name="T7" fmla="*/ 0 h 24"/>
                  <a:gd name="T8" fmla="*/ 6 w 6"/>
                  <a:gd name="T9" fmla="*/ 3 h 24"/>
                  <a:gd name="T10" fmla="*/ 6 w 6"/>
                  <a:gd name="T11" fmla="*/ 21 h 24"/>
                  <a:gd name="T12" fmla="*/ 3 w 6"/>
                  <a:gd name="T13" fmla="*/ 24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6" h="24">
                    <a:moveTo>
                      <a:pt x="3" y="24"/>
                    </a:moveTo>
                    <a:cubicBezTo>
                      <a:pt x="1" y="24"/>
                      <a:pt x="0" y="22"/>
                      <a:pt x="0" y="21"/>
                    </a:cubicBezTo>
                    <a:cubicBezTo>
                      <a:pt x="0" y="3"/>
                      <a:pt x="0" y="3"/>
                      <a:pt x="0" y="3"/>
                    </a:cubicBezTo>
                    <a:cubicBezTo>
                      <a:pt x="0" y="1"/>
                      <a:pt x="1" y="0"/>
                      <a:pt x="3" y="0"/>
                    </a:cubicBezTo>
                    <a:cubicBezTo>
                      <a:pt x="4" y="0"/>
                      <a:pt x="6" y="1"/>
                      <a:pt x="6" y="3"/>
                    </a:cubicBezTo>
                    <a:cubicBezTo>
                      <a:pt x="6" y="21"/>
                      <a:pt x="6" y="21"/>
                      <a:pt x="6" y="21"/>
                    </a:cubicBezTo>
                    <a:cubicBezTo>
                      <a:pt x="6" y="22"/>
                      <a:pt x="4" y="24"/>
                      <a:pt x="3" y="2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27" name="Freeform 333">
                <a:extLst>
                  <a:ext uri="{FF2B5EF4-FFF2-40B4-BE49-F238E27FC236}">
                    <a16:creationId xmlns:a16="http://schemas.microsoft.com/office/drawing/2014/main" id="{31D5434F-D7E5-0CD0-78A2-A711A7521A20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5395913" y="6299200"/>
                <a:ext cx="85725" cy="85725"/>
              </a:xfrm>
              <a:custGeom>
                <a:avLst/>
                <a:gdLst>
                  <a:gd name="T0" fmla="*/ 15 w 31"/>
                  <a:gd name="T1" fmla="*/ 31 h 31"/>
                  <a:gd name="T2" fmla="*/ 0 w 31"/>
                  <a:gd name="T3" fmla="*/ 16 h 31"/>
                  <a:gd name="T4" fmla="*/ 15 w 31"/>
                  <a:gd name="T5" fmla="*/ 0 h 31"/>
                  <a:gd name="T6" fmla="*/ 31 w 31"/>
                  <a:gd name="T7" fmla="*/ 16 h 31"/>
                  <a:gd name="T8" fmla="*/ 15 w 31"/>
                  <a:gd name="T9" fmla="*/ 31 h 31"/>
                  <a:gd name="T10" fmla="*/ 15 w 31"/>
                  <a:gd name="T11" fmla="*/ 6 h 31"/>
                  <a:gd name="T12" fmla="*/ 6 w 31"/>
                  <a:gd name="T13" fmla="*/ 16 h 31"/>
                  <a:gd name="T14" fmla="*/ 15 w 31"/>
                  <a:gd name="T15" fmla="*/ 25 h 31"/>
                  <a:gd name="T16" fmla="*/ 25 w 31"/>
                  <a:gd name="T17" fmla="*/ 16 h 31"/>
                  <a:gd name="T18" fmla="*/ 15 w 31"/>
                  <a:gd name="T19" fmla="*/ 6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31" h="31">
                    <a:moveTo>
                      <a:pt x="15" y="31"/>
                    </a:moveTo>
                    <a:cubicBezTo>
                      <a:pt x="7" y="31"/>
                      <a:pt x="0" y="24"/>
                      <a:pt x="0" y="16"/>
                    </a:cubicBezTo>
                    <a:cubicBezTo>
                      <a:pt x="0" y="7"/>
                      <a:pt x="7" y="0"/>
                      <a:pt x="15" y="0"/>
                    </a:cubicBezTo>
                    <a:cubicBezTo>
                      <a:pt x="24" y="0"/>
                      <a:pt x="31" y="7"/>
                      <a:pt x="31" y="16"/>
                    </a:cubicBezTo>
                    <a:cubicBezTo>
                      <a:pt x="31" y="24"/>
                      <a:pt x="24" y="31"/>
                      <a:pt x="15" y="31"/>
                    </a:cubicBezTo>
                    <a:close/>
                    <a:moveTo>
                      <a:pt x="15" y="6"/>
                    </a:moveTo>
                    <a:cubicBezTo>
                      <a:pt x="10" y="6"/>
                      <a:pt x="6" y="10"/>
                      <a:pt x="6" y="16"/>
                    </a:cubicBezTo>
                    <a:cubicBezTo>
                      <a:pt x="6" y="21"/>
                      <a:pt x="10" y="25"/>
                      <a:pt x="15" y="25"/>
                    </a:cubicBezTo>
                    <a:cubicBezTo>
                      <a:pt x="20" y="25"/>
                      <a:pt x="25" y="21"/>
                      <a:pt x="25" y="16"/>
                    </a:cubicBezTo>
                    <a:cubicBezTo>
                      <a:pt x="25" y="10"/>
                      <a:pt x="20" y="6"/>
                      <a:pt x="15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28" name="Freeform 334">
                <a:extLst>
                  <a:ext uri="{FF2B5EF4-FFF2-40B4-BE49-F238E27FC236}">
                    <a16:creationId xmlns:a16="http://schemas.microsoft.com/office/drawing/2014/main" id="{594AD3A2-9C8A-2418-9128-36829FECA15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13363" y="6335713"/>
                <a:ext cx="98425" cy="15875"/>
              </a:xfrm>
              <a:custGeom>
                <a:avLst/>
                <a:gdLst>
                  <a:gd name="T0" fmla="*/ 33 w 36"/>
                  <a:gd name="T1" fmla="*/ 6 h 6"/>
                  <a:gd name="T2" fmla="*/ 3 w 36"/>
                  <a:gd name="T3" fmla="*/ 6 h 6"/>
                  <a:gd name="T4" fmla="*/ 0 w 36"/>
                  <a:gd name="T5" fmla="*/ 3 h 6"/>
                  <a:gd name="T6" fmla="*/ 3 w 36"/>
                  <a:gd name="T7" fmla="*/ 0 h 6"/>
                  <a:gd name="T8" fmla="*/ 33 w 36"/>
                  <a:gd name="T9" fmla="*/ 0 h 6"/>
                  <a:gd name="T10" fmla="*/ 36 w 36"/>
                  <a:gd name="T11" fmla="*/ 3 h 6"/>
                  <a:gd name="T12" fmla="*/ 33 w 36"/>
                  <a:gd name="T13" fmla="*/ 6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6" h="6">
                    <a:moveTo>
                      <a:pt x="33" y="6"/>
                    </a:moveTo>
                    <a:cubicBezTo>
                      <a:pt x="3" y="6"/>
                      <a:pt x="3" y="6"/>
                      <a:pt x="3" y="6"/>
                    </a:cubicBezTo>
                    <a:cubicBezTo>
                      <a:pt x="1" y="6"/>
                      <a:pt x="0" y="4"/>
                      <a:pt x="0" y="3"/>
                    </a:cubicBezTo>
                    <a:cubicBezTo>
                      <a:pt x="0" y="1"/>
                      <a:pt x="1" y="0"/>
                      <a:pt x="3" y="0"/>
                    </a:cubicBezTo>
                    <a:cubicBezTo>
                      <a:pt x="33" y="0"/>
                      <a:pt x="33" y="0"/>
                      <a:pt x="33" y="0"/>
                    </a:cubicBezTo>
                    <a:cubicBezTo>
                      <a:pt x="34" y="0"/>
                      <a:pt x="36" y="1"/>
                      <a:pt x="36" y="3"/>
                    </a:cubicBezTo>
                    <a:cubicBezTo>
                      <a:pt x="36" y="4"/>
                      <a:pt x="34" y="6"/>
                      <a:pt x="33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29" name="Freeform 335">
                <a:extLst>
                  <a:ext uri="{FF2B5EF4-FFF2-40B4-BE49-F238E27FC236}">
                    <a16:creationId xmlns:a16="http://schemas.microsoft.com/office/drawing/2014/main" id="{43BFC90F-D9EF-63BA-1E01-559033FB925D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5089525" y="6299200"/>
                <a:ext cx="84138" cy="85725"/>
              </a:xfrm>
              <a:custGeom>
                <a:avLst/>
                <a:gdLst>
                  <a:gd name="T0" fmla="*/ 16 w 31"/>
                  <a:gd name="T1" fmla="*/ 31 h 31"/>
                  <a:gd name="T2" fmla="*/ 0 w 31"/>
                  <a:gd name="T3" fmla="*/ 16 h 31"/>
                  <a:gd name="T4" fmla="*/ 16 w 31"/>
                  <a:gd name="T5" fmla="*/ 0 h 31"/>
                  <a:gd name="T6" fmla="*/ 31 w 31"/>
                  <a:gd name="T7" fmla="*/ 16 h 31"/>
                  <a:gd name="T8" fmla="*/ 16 w 31"/>
                  <a:gd name="T9" fmla="*/ 31 h 31"/>
                  <a:gd name="T10" fmla="*/ 16 w 31"/>
                  <a:gd name="T11" fmla="*/ 6 h 31"/>
                  <a:gd name="T12" fmla="*/ 6 w 31"/>
                  <a:gd name="T13" fmla="*/ 16 h 31"/>
                  <a:gd name="T14" fmla="*/ 16 w 31"/>
                  <a:gd name="T15" fmla="*/ 25 h 31"/>
                  <a:gd name="T16" fmla="*/ 25 w 31"/>
                  <a:gd name="T17" fmla="*/ 16 h 31"/>
                  <a:gd name="T18" fmla="*/ 16 w 31"/>
                  <a:gd name="T19" fmla="*/ 6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31" h="31">
                    <a:moveTo>
                      <a:pt x="16" y="31"/>
                    </a:moveTo>
                    <a:cubicBezTo>
                      <a:pt x="7" y="31"/>
                      <a:pt x="0" y="24"/>
                      <a:pt x="0" y="16"/>
                    </a:cubicBezTo>
                    <a:cubicBezTo>
                      <a:pt x="0" y="7"/>
                      <a:pt x="7" y="0"/>
                      <a:pt x="16" y="0"/>
                    </a:cubicBezTo>
                    <a:cubicBezTo>
                      <a:pt x="24" y="0"/>
                      <a:pt x="31" y="7"/>
                      <a:pt x="31" y="16"/>
                    </a:cubicBezTo>
                    <a:cubicBezTo>
                      <a:pt x="31" y="24"/>
                      <a:pt x="24" y="31"/>
                      <a:pt x="16" y="31"/>
                    </a:cubicBezTo>
                    <a:close/>
                    <a:moveTo>
                      <a:pt x="16" y="6"/>
                    </a:moveTo>
                    <a:cubicBezTo>
                      <a:pt x="11" y="6"/>
                      <a:pt x="6" y="10"/>
                      <a:pt x="6" y="16"/>
                    </a:cubicBezTo>
                    <a:cubicBezTo>
                      <a:pt x="6" y="21"/>
                      <a:pt x="11" y="25"/>
                      <a:pt x="16" y="25"/>
                    </a:cubicBezTo>
                    <a:cubicBezTo>
                      <a:pt x="21" y="25"/>
                      <a:pt x="25" y="21"/>
                      <a:pt x="25" y="16"/>
                    </a:cubicBezTo>
                    <a:cubicBezTo>
                      <a:pt x="25" y="10"/>
                      <a:pt x="21" y="6"/>
                      <a:pt x="16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30" name="Freeform 336">
                <a:extLst>
                  <a:ext uri="{FF2B5EF4-FFF2-40B4-BE49-F238E27FC236}">
                    <a16:creationId xmlns:a16="http://schemas.microsoft.com/office/drawing/2014/main" id="{DDC40C8F-A2AF-A319-49A6-913F5C69783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157788" y="6335713"/>
                <a:ext cx="98425" cy="15875"/>
              </a:xfrm>
              <a:custGeom>
                <a:avLst/>
                <a:gdLst>
                  <a:gd name="T0" fmla="*/ 33 w 36"/>
                  <a:gd name="T1" fmla="*/ 6 h 6"/>
                  <a:gd name="T2" fmla="*/ 3 w 36"/>
                  <a:gd name="T3" fmla="*/ 6 h 6"/>
                  <a:gd name="T4" fmla="*/ 0 w 36"/>
                  <a:gd name="T5" fmla="*/ 3 h 6"/>
                  <a:gd name="T6" fmla="*/ 3 w 36"/>
                  <a:gd name="T7" fmla="*/ 0 h 6"/>
                  <a:gd name="T8" fmla="*/ 33 w 36"/>
                  <a:gd name="T9" fmla="*/ 0 h 6"/>
                  <a:gd name="T10" fmla="*/ 36 w 36"/>
                  <a:gd name="T11" fmla="*/ 3 h 6"/>
                  <a:gd name="T12" fmla="*/ 33 w 36"/>
                  <a:gd name="T13" fmla="*/ 6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6" h="6">
                    <a:moveTo>
                      <a:pt x="33" y="6"/>
                    </a:moveTo>
                    <a:cubicBezTo>
                      <a:pt x="3" y="6"/>
                      <a:pt x="3" y="6"/>
                      <a:pt x="3" y="6"/>
                    </a:cubicBezTo>
                    <a:cubicBezTo>
                      <a:pt x="2" y="6"/>
                      <a:pt x="0" y="4"/>
                      <a:pt x="0" y="3"/>
                    </a:cubicBezTo>
                    <a:cubicBezTo>
                      <a:pt x="0" y="1"/>
                      <a:pt x="2" y="0"/>
                      <a:pt x="3" y="0"/>
                    </a:cubicBezTo>
                    <a:cubicBezTo>
                      <a:pt x="33" y="0"/>
                      <a:pt x="33" y="0"/>
                      <a:pt x="33" y="0"/>
                    </a:cubicBezTo>
                    <a:cubicBezTo>
                      <a:pt x="35" y="0"/>
                      <a:pt x="36" y="1"/>
                      <a:pt x="36" y="3"/>
                    </a:cubicBezTo>
                    <a:cubicBezTo>
                      <a:pt x="36" y="4"/>
                      <a:pt x="35" y="6"/>
                      <a:pt x="33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grpSp>
          <p:nvGrpSpPr>
            <p:cNvPr id="32" name="Group 31">
              <a:extLst>
                <a:ext uri="{FF2B5EF4-FFF2-40B4-BE49-F238E27FC236}">
                  <a16:creationId xmlns:a16="http://schemas.microsoft.com/office/drawing/2014/main" id="{17E86375-1F9B-7971-B4CB-C147BFA299FF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2445688" y="1643791"/>
              <a:ext cx="554580" cy="530602"/>
              <a:chOff x="15594012" y="6752432"/>
              <a:chExt cx="927100" cy="857250"/>
            </a:xfrm>
            <a:solidFill>
              <a:schemeClr val="bg1"/>
            </a:solidFill>
          </p:grpSpPr>
          <p:sp>
            <p:nvSpPr>
              <p:cNvPr id="33" name="Freeform 60">
                <a:extLst>
                  <a:ext uri="{FF2B5EF4-FFF2-40B4-BE49-F238E27FC236}">
                    <a16:creationId xmlns:a16="http://schemas.microsoft.com/office/drawing/2014/main" id="{67ADC704-9FF0-0D0F-BAF3-431A0397906D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5594012" y="6752432"/>
                <a:ext cx="927100" cy="857250"/>
              </a:xfrm>
              <a:custGeom>
                <a:avLst/>
                <a:gdLst>
                  <a:gd name="T0" fmla="*/ 242 w 247"/>
                  <a:gd name="T1" fmla="*/ 101 h 229"/>
                  <a:gd name="T2" fmla="*/ 173 w 247"/>
                  <a:gd name="T3" fmla="*/ 31 h 229"/>
                  <a:gd name="T4" fmla="*/ 171 w 247"/>
                  <a:gd name="T5" fmla="*/ 29 h 229"/>
                  <a:gd name="T6" fmla="*/ 168 w 247"/>
                  <a:gd name="T7" fmla="*/ 26 h 229"/>
                  <a:gd name="T8" fmla="*/ 100 w 247"/>
                  <a:gd name="T9" fmla="*/ 0 h 229"/>
                  <a:gd name="T10" fmla="*/ 100 w 247"/>
                  <a:gd name="T11" fmla="*/ 0 h 229"/>
                  <a:gd name="T12" fmla="*/ 100 w 247"/>
                  <a:gd name="T13" fmla="*/ 0 h 229"/>
                  <a:gd name="T14" fmla="*/ 33 w 247"/>
                  <a:gd name="T15" fmla="*/ 26 h 229"/>
                  <a:gd name="T16" fmla="*/ 29 w 247"/>
                  <a:gd name="T17" fmla="*/ 30 h 229"/>
                  <a:gd name="T18" fmla="*/ 27 w 247"/>
                  <a:gd name="T19" fmla="*/ 32 h 229"/>
                  <a:gd name="T20" fmla="*/ 24 w 247"/>
                  <a:gd name="T21" fmla="*/ 35 h 229"/>
                  <a:gd name="T22" fmla="*/ 0 w 247"/>
                  <a:gd name="T23" fmla="*/ 101 h 229"/>
                  <a:gd name="T24" fmla="*/ 28 w 247"/>
                  <a:gd name="T25" fmla="*/ 171 h 229"/>
                  <a:gd name="T26" fmla="*/ 100 w 247"/>
                  <a:gd name="T27" fmla="*/ 201 h 229"/>
                  <a:gd name="T28" fmla="*/ 100 w 247"/>
                  <a:gd name="T29" fmla="*/ 201 h 229"/>
                  <a:gd name="T30" fmla="*/ 183 w 247"/>
                  <a:gd name="T31" fmla="*/ 229 h 229"/>
                  <a:gd name="T32" fmla="*/ 185 w 247"/>
                  <a:gd name="T33" fmla="*/ 229 h 229"/>
                  <a:gd name="T34" fmla="*/ 6 w 247"/>
                  <a:gd name="T35" fmla="*/ 104 h 229"/>
                  <a:gd name="T36" fmla="*/ 57 w 247"/>
                  <a:gd name="T37" fmla="*/ 148 h 229"/>
                  <a:gd name="T38" fmla="*/ 28 w 247"/>
                  <a:gd name="T39" fmla="*/ 40 h 229"/>
                  <a:gd name="T40" fmla="*/ 6 w 247"/>
                  <a:gd name="T41" fmla="*/ 97 h 229"/>
                  <a:gd name="T42" fmla="*/ 103 w 247"/>
                  <a:gd name="T43" fmla="*/ 97 h 229"/>
                  <a:gd name="T44" fmla="*/ 139 w 247"/>
                  <a:gd name="T45" fmla="*/ 55 h 229"/>
                  <a:gd name="T46" fmla="*/ 103 w 247"/>
                  <a:gd name="T47" fmla="*/ 9 h 229"/>
                  <a:gd name="T48" fmla="*/ 97 w 247"/>
                  <a:gd name="T49" fmla="*/ 52 h 229"/>
                  <a:gd name="T50" fmla="*/ 97 w 247"/>
                  <a:gd name="T51" fmla="*/ 52 h 229"/>
                  <a:gd name="T52" fmla="*/ 55 w 247"/>
                  <a:gd name="T53" fmla="*/ 97 h 229"/>
                  <a:gd name="T54" fmla="*/ 58 w 247"/>
                  <a:gd name="T55" fmla="*/ 128 h 229"/>
                  <a:gd name="T56" fmla="*/ 97 w 247"/>
                  <a:gd name="T57" fmla="*/ 142 h 229"/>
                  <a:gd name="T58" fmla="*/ 97 w 247"/>
                  <a:gd name="T59" fmla="*/ 148 h 229"/>
                  <a:gd name="T60" fmla="*/ 97 w 247"/>
                  <a:gd name="T61" fmla="*/ 148 h 229"/>
                  <a:gd name="T62" fmla="*/ 125 w 247"/>
                  <a:gd name="T63" fmla="*/ 150 h 229"/>
                  <a:gd name="T64" fmla="*/ 103 w 247"/>
                  <a:gd name="T65" fmla="*/ 142 h 229"/>
                  <a:gd name="T66" fmla="*/ 121 w 247"/>
                  <a:gd name="T67" fmla="*/ 104 h 229"/>
                  <a:gd name="T68" fmla="*/ 151 w 247"/>
                  <a:gd name="T69" fmla="*/ 96 h 229"/>
                  <a:gd name="T70" fmla="*/ 193 w 247"/>
                  <a:gd name="T71" fmla="*/ 83 h 229"/>
                  <a:gd name="T72" fmla="*/ 151 w 247"/>
                  <a:gd name="T73" fmla="*/ 96 h 229"/>
                  <a:gd name="T74" fmla="*/ 167 w 247"/>
                  <a:gd name="T75" fmla="*/ 34 h 229"/>
                  <a:gd name="T76" fmla="*/ 112 w 247"/>
                  <a:gd name="T77" fmla="*/ 7 h 229"/>
                  <a:gd name="T78" fmla="*/ 34 w 247"/>
                  <a:gd name="T79" fmla="*/ 34 h 229"/>
                  <a:gd name="T80" fmla="*/ 37 w 247"/>
                  <a:gd name="T81" fmla="*/ 31 h 229"/>
                  <a:gd name="T82" fmla="*/ 32 w 247"/>
                  <a:gd name="T83" fmla="*/ 35 h 229"/>
                  <a:gd name="T84" fmla="*/ 34 w 247"/>
                  <a:gd name="T85" fmla="*/ 34 h 229"/>
                  <a:gd name="T86" fmla="*/ 59 w 247"/>
                  <a:gd name="T87" fmla="*/ 154 h 229"/>
                  <a:gd name="T88" fmla="*/ 32 w 247"/>
                  <a:gd name="T89" fmla="*/ 166 h 229"/>
                  <a:gd name="T90" fmla="*/ 138 w 247"/>
                  <a:gd name="T91" fmla="*/ 187 h 229"/>
                  <a:gd name="T92" fmla="*/ 127 w 247"/>
                  <a:gd name="T93" fmla="*/ 108 h 229"/>
                  <a:gd name="T94" fmla="*/ 184 w 247"/>
                  <a:gd name="T95" fmla="*/ 85 h 2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</a:cxnLst>
                <a:rect l="0" t="0" r="r" b="b"/>
                <a:pathLst>
                  <a:path w="247" h="229">
                    <a:moveTo>
                      <a:pt x="245" y="102"/>
                    </a:moveTo>
                    <a:cubicBezTo>
                      <a:pt x="244" y="101"/>
                      <a:pt x="244" y="101"/>
                      <a:pt x="243" y="101"/>
                    </a:cubicBezTo>
                    <a:cubicBezTo>
                      <a:pt x="243" y="101"/>
                      <a:pt x="242" y="101"/>
                      <a:pt x="242" y="101"/>
                    </a:cubicBezTo>
                    <a:cubicBezTo>
                      <a:pt x="226" y="101"/>
                      <a:pt x="210" y="94"/>
                      <a:pt x="200" y="88"/>
                    </a:cubicBezTo>
                    <a:cubicBezTo>
                      <a:pt x="197" y="67"/>
                      <a:pt x="188" y="47"/>
                      <a:pt x="174" y="32"/>
                    </a:cubicBezTo>
                    <a:cubicBezTo>
                      <a:pt x="174" y="32"/>
                      <a:pt x="174" y="32"/>
                      <a:pt x="173" y="31"/>
                    </a:cubicBezTo>
                    <a:cubicBezTo>
                      <a:pt x="173" y="31"/>
                      <a:pt x="173" y="31"/>
                      <a:pt x="173" y="31"/>
                    </a:cubicBezTo>
                    <a:cubicBezTo>
                      <a:pt x="173" y="31"/>
                      <a:pt x="172" y="30"/>
                      <a:pt x="172" y="30"/>
                    </a:cubicBezTo>
                    <a:cubicBezTo>
                      <a:pt x="171" y="29"/>
                      <a:pt x="171" y="29"/>
                      <a:pt x="171" y="29"/>
                    </a:cubicBezTo>
                    <a:cubicBezTo>
                      <a:pt x="171" y="29"/>
                      <a:pt x="171" y="29"/>
                      <a:pt x="171" y="29"/>
                    </a:cubicBezTo>
                    <a:cubicBezTo>
                      <a:pt x="171" y="29"/>
                      <a:pt x="171" y="29"/>
                      <a:pt x="171" y="29"/>
                    </a:cubicBezTo>
                    <a:cubicBezTo>
                      <a:pt x="170" y="28"/>
                      <a:pt x="169" y="27"/>
                      <a:pt x="168" y="26"/>
                    </a:cubicBezTo>
                    <a:cubicBezTo>
                      <a:pt x="168" y="26"/>
                      <a:pt x="168" y="26"/>
                      <a:pt x="168" y="26"/>
                    </a:cubicBezTo>
                    <a:cubicBezTo>
                      <a:pt x="168" y="26"/>
                      <a:pt x="168" y="26"/>
                      <a:pt x="168" y="26"/>
                    </a:cubicBezTo>
                    <a:cubicBezTo>
                      <a:pt x="149" y="9"/>
                      <a:pt x="125" y="0"/>
                      <a:pt x="100" y="0"/>
                    </a:cubicBezTo>
                    <a:cubicBezTo>
                      <a:pt x="100" y="0"/>
                      <a:pt x="100" y="0"/>
                      <a:pt x="100" y="0"/>
                    </a:cubicBezTo>
                    <a:cubicBezTo>
                      <a:pt x="100" y="0"/>
                      <a:pt x="100" y="0"/>
                      <a:pt x="100" y="0"/>
                    </a:cubicBezTo>
                    <a:cubicBezTo>
                      <a:pt x="100" y="0"/>
                      <a:pt x="100" y="0"/>
                      <a:pt x="100" y="0"/>
                    </a:cubicBezTo>
                    <a:cubicBezTo>
                      <a:pt x="100" y="0"/>
                      <a:pt x="100" y="0"/>
                      <a:pt x="100" y="0"/>
                    </a:cubicBezTo>
                    <a:cubicBezTo>
                      <a:pt x="100" y="0"/>
                      <a:pt x="100" y="0"/>
                      <a:pt x="100" y="0"/>
                    </a:cubicBezTo>
                    <a:cubicBezTo>
                      <a:pt x="100" y="0"/>
                      <a:pt x="100" y="0"/>
                      <a:pt x="100" y="0"/>
                    </a:cubicBezTo>
                    <a:cubicBezTo>
                      <a:pt x="100" y="0"/>
                      <a:pt x="100" y="0"/>
                      <a:pt x="100" y="0"/>
                    </a:cubicBezTo>
                    <a:cubicBezTo>
                      <a:pt x="75" y="0"/>
                      <a:pt x="51" y="9"/>
                      <a:pt x="33" y="26"/>
                    </a:cubicBezTo>
                    <a:cubicBezTo>
                      <a:pt x="33" y="26"/>
                      <a:pt x="33" y="26"/>
                      <a:pt x="33" y="26"/>
                    </a:cubicBezTo>
                    <a:cubicBezTo>
                      <a:pt x="33" y="26"/>
                      <a:pt x="33" y="26"/>
                      <a:pt x="32" y="26"/>
                    </a:cubicBezTo>
                    <a:cubicBezTo>
                      <a:pt x="31" y="27"/>
                      <a:pt x="30" y="28"/>
                      <a:pt x="29" y="29"/>
                    </a:cubicBezTo>
                    <a:cubicBezTo>
                      <a:pt x="29" y="30"/>
                      <a:pt x="29" y="30"/>
                      <a:pt x="29" y="30"/>
                    </a:cubicBezTo>
                    <a:cubicBezTo>
                      <a:pt x="28" y="30"/>
                      <a:pt x="28" y="31"/>
                      <a:pt x="27" y="31"/>
                    </a:cubicBezTo>
                    <a:cubicBezTo>
                      <a:pt x="27" y="32"/>
                      <a:pt x="27" y="32"/>
                      <a:pt x="27" y="32"/>
                    </a:cubicBezTo>
                    <a:cubicBezTo>
                      <a:pt x="27" y="32"/>
                      <a:pt x="27" y="32"/>
                      <a:pt x="27" y="32"/>
                    </a:cubicBezTo>
                    <a:cubicBezTo>
                      <a:pt x="26" y="32"/>
                      <a:pt x="26" y="33"/>
                      <a:pt x="25" y="34"/>
                    </a:cubicBezTo>
                    <a:cubicBezTo>
                      <a:pt x="25" y="34"/>
                      <a:pt x="24" y="34"/>
                      <a:pt x="24" y="35"/>
                    </a:cubicBezTo>
                    <a:cubicBezTo>
                      <a:pt x="24" y="35"/>
                      <a:pt x="24" y="35"/>
                      <a:pt x="24" y="35"/>
                    </a:cubicBezTo>
                    <a:cubicBezTo>
                      <a:pt x="8" y="53"/>
                      <a:pt x="0" y="76"/>
                      <a:pt x="0" y="100"/>
                    </a:cubicBezTo>
                    <a:cubicBezTo>
                      <a:pt x="0" y="100"/>
                      <a:pt x="0" y="100"/>
                      <a:pt x="0" y="100"/>
                    </a:cubicBezTo>
                    <a:cubicBezTo>
                      <a:pt x="0" y="100"/>
                      <a:pt x="0" y="101"/>
                      <a:pt x="0" y="101"/>
                    </a:cubicBezTo>
                    <a:cubicBezTo>
                      <a:pt x="0" y="101"/>
                      <a:pt x="0" y="101"/>
                      <a:pt x="0" y="101"/>
                    </a:cubicBezTo>
                    <a:cubicBezTo>
                      <a:pt x="0" y="127"/>
                      <a:pt x="10" y="151"/>
                      <a:pt x="28" y="170"/>
                    </a:cubicBezTo>
                    <a:cubicBezTo>
                      <a:pt x="28" y="170"/>
                      <a:pt x="28" y="170"/>
                      <a:pt x="28" y="171"/>
                    </a:cubicBezTo>
                    <a:cubicBezTo>
                      <a:pt x="47" y="190"/>
                      <a:pt x="73" y="201"/>
                      <a:pt x="100" y="201"/>
                    </a:cubicBezTo>
                    <a:cubicBezTo>
                      <a:pt x="100" y="201"/>
                      <a:pt x="100" y="201"/>
                      <a:pt x="100" y="201"/>
                    </a:cubicBezTo>
                    <a:cubicBezTo>
                      <a:pt x="100" y="201"/>
                      <a:pt x="100" y="201"/>
                      <a:pt x="100" y="201"/>
                    </a:cubicBezTo>
                    <a:cubicBezTo>
                      <a:pt x="100" y="201"/>
                      <a:pt x="100" y="201"/>
                      <a:pt x="100" y="201"/>
                    </a:cubicBezTo>
                    <a:cubicBezTo>
                      <a:pt x="100" y="201"/>
                      <a:pt x="100" y="201"/>
                      <a:pt x="100" y="201"/>
                    </a:cubicBezTo>
                    <a:cubicBezTo>
                      <a:pt x="100" y="201"/>
                      <a:pt x="100" y="201"/>
                      <a:pt x="100" y="201"/>
                    </a:cubicBezTo>
                    <a:cubicBezTo>
                      <a:pt x="100" y="201"/>
                      <a:pt x="100" y="201"/>
                      <a:pt x="100" y="201"/>
                    </a:cubicBezTo>
                    <a:cubicBezTo>
                      <a:pt x="114" y="201"/>
                      <a:pt x="128" y="198"/>
                      <a:pt x="141" y="192"/>
                    </a:cubicBezTo>
                    <a:cubicBezTo>
                      <a:pt x="158" y="221"/>
                      <a:pt x="180" y="228"/>
                      <a:pt x="183" y="229"/>
                    </a:cubicBezTo>
                    <a:cubicBezTo>
                      <a:pt x="183" y="229"/>
                      <a:pt x="183" y="229"/>
                      <a:pt x="183" y="229"/>
                    </a:cubicBezTo>
                    <a:cubicBezTo>
                      <a:pt x="184" y="229"/>
                      <a:pt x="184" y="229"/>
                      <a:pt x="184" y="229"/>
                    </a:cubicBezTo>
                    <a:cubicBezTo>
                      <a:pt x="185" y="229"/>
                      <a:pt x="185" y="229"/>
                      <a:pt x="185" y="229"/>
                    </a:cubicBezTo>
                    <a:cubicBezTo>
                      <a:pt x="188" y="228"/>
                      <a:pt x="247" y="211"/>
                      <a:pt x="246" y="104"/>
                    </a:cubicBezTo>
                    <a:cubicBezTo>
                      <a:pt x="246" y="103"/>
                      <a:pt x="246" y="103"/>
                      <a:pt x="245" y="102"/>
                    </a:cubicBezTo>
                    <a:close/>
                    <a:moveTo>
                      <a:pt x="6" y="104"/>
                    </a:moveTo>
                    <a:cubicBezTo>
                      <a:pt x="49" y="104"/>
                      <a:pt x="49" y="104"/>
                      <a:pt x="49" y="104"/>
                    </a:cubicBezTo>
                    <a:cubicBezTo>
                      <a:pt x="49" y="112"/>
                      <a:pt x="50" y="121"/>
                      <a:pt x="52" y="129"/>
                    </a:cubicBezTo>
                    <a:cubicBezTo>
                      <a:pt x="53" y="136"/>
                      <a:pt x="55" y="142"/>
                      <a:pt x="57" y="148"/>
                    </a:cubicBezTo>
                    <a:cubicBezTo>
                      <a:pt x="46" y="152"/>
                      <a:pt x="36" y="156"/>
                      <a:pt x="28" y="160"/>
                    </a:cubicBezTo>
                    <a:cubicBezTo>
                      <a:pt x="14" y="144"/>
                      <a:pt x="7" y="124"/>
                      <a:pt x="6" y="104"/>
                    </a:cubicBezTo>
                    <a:close/>
                    <a:moveTo>
                      <a:pt x="28" y="40"/>
                    </a:moveTo>
                    <a:cubicBezTo>
                      <a:pt x="36" y="45"/>
                      <a:pt x="45" y="49"/>
                      <a:pt x="56" y="52"/>
                    </a:cubicBezTo>
                    <a:cubicBezTo>
                      <a:pt x="51" y="66"/>
                      <a:pt x="49" y="82"/>
                      <a:pt x="49" y="97"/>
                    </a:cubicBezTo>
                    <a:cubicBezTo>
                      <a:pt x="6" y="97"/>
                      <a:pt x="6" y="97"/>
                      <a:pt x="6" y="97"/>
                    </a:cubicBezTo>
                    <a:cubicBezTo>
                      <a:pt x="7" y="76"/>
                      <a:pt x="14" y="56"/>
                      <a:pt x="28" y="40"/>
                    </a:cubicBezTo>
                    <a:close/>
                    <a:moveTo>
                      <a:pt x="145" y="97"/>
                    </a:moveTo>
                    <a:cubicBezTo>
                      <a:pt x="103" y="97"/>
                      <a:pt x="103" y="97"/>
                      <a:pt x="103" y="97"/>
                    </a:cubicBezTo>
                    <a:cubicBezTo>
                      <a:pt x="103" y="59"/>
                      <a:pt x="103" y="59"/>
                      <a:pt x="103" y="59"/>
                    </a:cubicBezTo>
                    <a:cubicBezTo>
                      <a:pt x="104" y="59"/>
                      <a:pt x="104" y="59"/>
                      <a:pt x="104" y="59"/>
                    </a:cubicBezTo>
                    <a:cubicBezTo>
                      <a:pt x="116" y="59"/>
                      <a:pt x="127" y="58"/>
                      <a:pt x="139" y="55"/>
                    </a:cubicBezTo>
                    <a:cubicBezTo>
                      <a:pt x="144" y="70"/>
                      <a:pt x="145" y="86"/>
                      <a:pt x="145" y="97"/>
                    </a:cubicBezTo>
                    <a:close/>
                    <a:moveTo>
                      <a:pt x="103" y="53"/>
                    </a:moveTo>
                    <a:cubicBezTo>
                      <a:pt x="103" y="9"/>
                      <a:pt x="103" y="9"/>
                      <a:pt x="103" y="9"/>
                    </a:cubicBezTo>
                    <a:cubicBezTo>
                      <a:pt x="120" y="20"/>
                      <a:pt x="130" y="34"/>
                      <a:pt x="136" y="49"/>
                    </a:cubicBezTo>
                    <a:cubicBezTo>
                      <a:pt x="126" y="51"/>
                      <a:pt x="114" y="53"/>
                      <a:pt x="103" y="53"/>
                    </a:cubicBezTo>
                    <a:close/>
                    <a:moveTo>
                      <a:pt x="97" y="52"/>
                    </a:moveTo>
                    <a:cubicBezTo>
                      <a:pt x="86" y="52"/>
                      <a:pt x="75" y="50"/>
                      <a:pt x="65" y="48"/>
                    </a:cubicBezTo>
                    <a:cubicBezTo>
                      <a:pt x="71" y="32"/>
                      <a:pt x="82" y="19"/>
                      <a:pt x="97" y="9"/>
                    </a:cubicBezTo>
                    <a:lnTo>
                      <a:pt x="97" y="52"/>
                    </a:lnTo>
                    <a:close/>
                    <a:moveTo>
                      <a:pt x="97" y="59"/>
                    </a:moveTo>
                    <a:cubicBezTo>
                      <a:pt x="97" y="97"/>
                      <a:pt x="97" y="97"/>
                      <a:pt x="97" y="97"/>
                    </a:cubicBezTo>
                    <a:cubicBezTo>
                      <a:pt x="55" y="97"/>
                      <a:pt x="55" y="97"/>
                      <a:pt x="55" y="97"/>
                    </a:cubicBezTo>
                    <a:cubicBezTo>
                      <a:pt x="55" y="82"/>
                      <a:pt x="57" y="68"/>
                      <a:pt x="62" y="54"/>
                    </a:cubicBezTo>
                    <a:cubicBezTo>
                      <a:pt x="73" y="57"/>
                      <a:pt x="85" y="58"/>
                      <a:pt x="97" y="59"/>
                    </a:cubicBezTo>
                    <a:close/>
                    <a:moveTo>
                      <a:pt x="58" y="128"/>
                    </a:moveTo>
                    <a:cubicBezTo>
                      <a:pt x="57" y="120"/>
                      <a:pt x="56" y="112"/>
                      <a:pt x="55" y="104"/>
                    </a:cubicBezTo>
                    <a:cubicBezTo>
                      <a:pt x="97" y="104"/>
                      <a:pt x="97" y="104"/>
                      <a:pt x="97" y="104"/>
                    </a:cubicBezTo>
                    <a:cubicBezTo>
                      <a:pt x="97" y="142"/>
                      <a:pt x="97" y="142"/>
                      <a:pt x="97" y="142"/>
                    </a:cubicBezTo>
                    <a:cubicBezTo>
                      <a:pt x="85" y="142"/>
                      <a:pt x="74" y="144"/>
                      <a:pt x="63" y="147"/>
                    </a:cubicBezTo>
                    <a:cubicBezTo>
                      <a:pt x="61" y="141"/>
                      <a:pt x="60" y="134"/>
                      <a:pt x="58" y="128"/>
                    </a:cubicBezTo>
                    <a:close/>
                    <a:moveTo>
                      <a:pt x="97" y="148"/>
                    </a:moveTo>
                    <a:cubicBezTo>
                      <a:pt x="97" y="194"/>
                      <a:pt x="97" y="194"/>
                      <a:pt x="97" y="194"/>
                    </a:cubicBezTo>
                    <a:cubicBezTo>
                      <a:pt x="85" y="190"/>
                      <a:pt x="73" y="174"/>
                      <a:pt x="65" y="153"/>
                    </a:cubicBezTo>
                    <a:cubicBezTo>
                      <a:pt x="75" y="150"/>
                      <a:pt x="86" y="149"/>
                      <a:pt x="97" y="148"/>
                    </a:cubicBezTo>
                    <a:close/>
                    <a:moveTo>
                      <a:pt x="103" y="194"/>
                    </a:moveTo>
                    <a:cubicBezTo>
                      <a:pt x="103" y="148"/>
                      <a:pt x="103" y="148"/>
                      <a:pt x="103" y="148"/>
                    </a:cubicBezTo>
                    <a:cubicBezTo>
                      <a:pt x="111" y="148"/>
                      <a:pt x="118" y="148"/>
                      <a:pt x="125" y="150"/>
                    </a:cubicBezTo>
                    <a:cubicBezTo>
                      <a:pt x="126" y="155"/>
                      <a:pt x="128" y="161"/>
                      <a:pt x="129" y="165"/>
                    </a:cubicBezTo>
                    <a:cubicBezTo>
                      <a:pt x="122" y="181"/>
                      <a:pt x="112" y="191"/>
                      <a:pt x="103" y="194"/>
                    </a:cubicBezTo>
                    <a:close/>
                    <a:moveTo>
                      <a:pt x="103" y="142"/>
                    </a:moveTo>
                    <a:cubicBezTo>
                      <a:pt x="103" y="104"/>
                      <a:pt x="103" y="104"/>
                      <a:pt x="103" y="104"/>
                    </a:cubicBezTo>
                    <a:cubicBezTo>
                      <a:pt x="121" y="104"/>
                      <a:pt x="121" y="104"/>
                      <a:pt x="121" y="104"/>
                    </a:cubicBezTo>
                    <a:cubicBezTo>
                      <a:pt x="121" y="104"/>
                      <a:pt x="121" y="104"/>
                      <a:pt x="121" y="104"/>
                    </a:cubicBezTo>
                    <a:cubicBezTo>
                      <a:pt x="121" y="119"/>
                      <a:pt x="122" y="132"/>
                      <a:pt x="124" y="143"/>
                    </a:cubicBezTo>
                    <a:cubicBezTo>
                      <a:pt x="117" y="142"/>
                      <a:pt x="110" y="142"/>
                      <a:pt x="103" y="142"/>
                    </a:cubicBezTo>
                    <a:close/>
                    <a:moveTo>
                      <a:pt x="151" y="96"/>
                    </a:moveTo>
                    <a:cubicBezTo>
                      <a:pt x="151" y="84"/>
                      <a:pt x="150" y="69"/>
                      <a:pt x="145" y="53"/>
                    </a:cubicBezTo>
                    <a:cubicBezTo>
                      <a:pt x="154" y="50"/>
                      <a:pt x="164" y="46"/>
                      <a:pt x="172" y="40"/>
                    </a:cubicBezTo>
                    <a:cubicBezTo>
                      <a:pt x="183" y="53"/>
                      <a:pt x="190" y="67"/>
                      <a:pt x="193" y="83"/>
                    </a:cubicBezTo>
                    <a:cubicBezTo>
                      <a:pt x="188" y="80"/>
                      <a:pt x="186" y="78"/>
                      <a:pt x="186" y="78"/>
                    </a:cubicBezTo>
                    <a:cubicBezTo>
                      <a:pt x="185" y="77"/>
                      <a:pt x="183" y="77"/>
                      <a:pt x="182" y="78"/>
                    </a:cubicBezTo>
                    <a:cubicBezTo>
                      <a:pt x="181" y="78"/>
                      <a:pt x="169" y="89"/>
                      <a:pt x="151" y="96"/>
                    </a:cubicBezTo>
                    <a:close/>
                    <a:moveTo>
                      <a:pt x="164" y="31"/>
                    </a:moveTo>
                    <a:cubicBezTo>
                      <a:pt x="165" y="32"/>
                      <a:pt x="166" y="33"/>
                      <a:pt x="167" y="34"/>
                    </a:cubicBezTo>
                    <a:cubicBezTo>
                      <a:pt x="167" y="34"/>
                      <a:pt x="167" y="34"/>
                      <a:pt x="167" y="34"/>
                    </a:cubicBezTo>
                    <a:cubicBezTo>
                      <a:pt x="167" y="35"/>
                      <a:pt x="168" y="35"/>
                      <a:pt x="168" y="35"/>
                    </a:cubicBezTo>
                    <a:cubicBezTo>
                      <a:pt x="160" y="40"/>
                      <a:pt x="152" y="44"/>
                      <a:pt x="142" y="47"/>
                    </a:cubicBezTo>
                    <a:cubicBezTo>
                      <a:pt x="137" y="33"/>
                      <a:pt x="127" y="18"/>
                      <a:pt x="112" y="7"/>
                    </a:cubicBezTo>
                    <a:cubicBezTo>
                      <a:pt x="131" y="9"/>
                      <a:pt x="149" y="18"/>
                      <a:pt x="163" y="31"/>
                    </a:cubicBezTo>
                    <a:cubicBezTo>
                      <a:pt x="163" y="31"/>
                      <a:pt x="163" y="31"/>
                      <a:pt x="164" y="31"/>
                    </a:cubicBezTo>
                    <a:close/>
                    <a:moveTo>
                      <a:pt x="34" y="34"/>
                    </a:moveTo>
                    <a:cubicBezTo>
                      <a:pt x="35" y="33"/>
                      <a:pt x="36" y="32"/>
                      <a:pt x="37" y="31"/>
                    </a:cubicBezTo>
                    <a:cubicBezTo>
                      <a:pt x="37" y="31"/>
                      <a:pt x="37" y="31"/>
                      <a:pt x="37" y="31"/>
                    </a:cubicBezTo>
                    <a:cubicBezTo>
                      <a:pt x="37" y="31"/>
                      <a:pt x="37" y="31"/>
                      <a:pt x="37" y="31"/>
                    </a:cubicBezTo>
                    <a:cubicBezTo>
                      <a:pt x="51" y="18"/>
                      <a:pt x="69" y="10"/>
                      <a:pt x="88" y="7"/>
                    </a:cubicBezTo>
                    <a:cubicBezTo>
                      <a:pt x="74" y="18"/>
                      <a:pt x="64" y="31"/>
                      <a:pt x="58" y="46"/>
                    </a:cubicBezTo>
                    <a:cubicBezTo>
                      <a:pt x="49" y="43"/>
                      <a:pt x="40" y="40"/>
                      <a:pt x="32" y="35"/>
                    </a:cubicBezTo>
                    <a:cubicBezTo>
                      <a:pt x="32" y="35"/>
                      <a:pt x="33" y="35"/>
                      <a:pt x="33" y="34"/>
                    </a:cubicBezTo>
                    <a:cubicBezTo>
                      <a:pt x="31" y="32"/>
                      <a:pt x="31" y="32"/>
                      <a:pt x="31" y="32"/>
                    </a:cubicBezTo>
                    <a:lnTo>
                      <a:pt x="34" y="34"/>
                    </a:lnTo>
                    <a:close/>
                    <a:moveTo>
                      <a:pt x="32" y="166"/>
                    </a:moveTo>
                    <a:cubicBezTo>
                      <a:pt x="32" y="166"/>
                      <a:pt x="32" y="165"/>
                      <a:pt x="32" y="165"/>
                    </a:cubicBezTo>
                    <a:cubicBezTo>
                      <a:pt x="40" y="161"/>
                      <a:pt x="49" y="157"/>
                      <a:pt x="59" y="154"/>
                    </a:cubicBezTo>
                    <a:cubicBezTo>
                      <a:pt x="66" y="171"/>
                      <a:pt x="74" y="185"/>
                      <a:pt x="84" y="193"/>
                    </a:cubicBezTo>
                    <a:cubicBezTo>
                      <a:pt x="64" y="190"/>
                      <a:pt x="47" y="180"/>
                      <a:pt x="33" y="166"/>
                    </a:cubicBezTo>
                    <a:cubicBezTo>
                      <a:pt x="33" y="166"/>
                      <a:pt x="33" y="166"/>
                      <a:pt x="32" y="166"/>
                    </a:cubicBezTo>
                    <a:close/>
                    <a:moveTo>
                      <a:pt x="117" y="193"/>
                    </a:moveTo>
                    <a:cubicBezTo>
                      <a:pt x="122" y="188"/>
                      <a:pt x="127" y="182"/>
                      <a:pt x="132" y="174"/>
                    </a:cubicBezTo>
                    <a:cubicBezTo>
                      <a:pt x="134" y="178"/>
                      <a:pt x="136" y="183"/>
                      <a:pt x="138" y="187"/>
                    </a:cubicBezTo>
                    <a:cubicBezTo>
                      <a:pt x="131" y="190"/>
                      <a:pt x="124" y="192"/>
                      <a:pt x="117" y="193"/>
                    </a:cubicBezTo>
                    <a:close/>
                    <a:moveTo>
                      <a:pt x="184" y="223"/>
                    </a:moveTo>
                    <a:cubicBezTo>
                      <a:pt x="182" y="222"/>
                      <a:pt x="128" y="205"/>
                      <a:pt x="127" y="108"/>
                    </a:cubicBezTo>
                    <a:cubicBezTo>
                      <a:pt x="135" y="107"/>
                      <a:pt x="142" y="106"/>
                      <a:pt x="149" y="103"/>
                    </a:cubicBezTo>
                    <a:cubicBezTo>
                      <a:pt x="149" y="103"/>
                      <a:pt x="149" y="103"/>
                      <a:pt x="150" y="103"/>
                    </a:cubicBezTo>
                    <a:cubicBezTo>
                      <a:pt x="166" y="98"/>
                      <a:pt x="179" y="88"/>
                      <a:pt x="184" y="85"/>
                    </a:cubicBezTo>
                    <a:cubicBezTo>
                      <a:pt x="191" y="90"/>
                      <a:pt x="213" y="106"/>
                      <a:pt x="240" y="107"/>
                    </a:cubicBezTo>
                    <a:cubicBezTo>
                      <a:pt x="239" y="199"/>
                      <a:pt x="192" y="220"/>
                      <a:pt x="184" y="22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34" name="Freeform 61">
                <a:extLst>
                  <a:ext uri="{FF2B5EF4-FFF2-40B4-BE49-F238E27FC236}">
                    <a16:creationId xmlns:a16="http://schemas.microsoft.com/office/drawing/2014/main" id="{773797FB-C914-D241-ED25-143AAB3AE01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6152812" y="7193757"/>
                <a:ext cx="266700" cy="239713"/>
              </a:xfrm>
              <a:custGeom>
                <a:avLst/>
                <a:gdLst>
                  <a:gd name="T0" fmla="*/ 6 w 71"/>
                  <a:gd name="T1" fmla="*/ 27 h 64"/>
                  <a:gd name="T2" fmla="*/ 2 w 71"/>
                  <a:gd name="T3" fmla="*/ 27 h 64"/>
                  <a:gd name="T4" fmla="*/ 2 w 71"/>
                  <a:gd name="T5" fmla="*/ 31 h 64"/>
                  <a:gd name="T6" fmla="*/ 32 w 71"/>
                  <a:gd name="T7" fmla="*/ 63 h 64"/>
                  <a:gd name="T8" fmla="*/ 35 w 71"/>
                  <a:gd name="T9" fmla="*/ 64 h 64"/>
                  <a:gd name="T10" fmla="*/ 35 w 71"/>
                  <a:gd name="T11" fmla="*/ 64 h 64"/>
                  <a:gd name="T12" fmla="*/ 37 w 71"/>
                  <a:gd name="T13" fmla="*/ 62 h 64"/>
                  <a:gd name="T14" fmla="*/ 71 w 71"/>
                  <a:gd name="T15" fmla="*/ 5 h 64"/>
                  <a:gd name="T16" fmla="*/ 69 w 71"/>
                  <a:gd name="T17" fmla="*/ 1 h 64"/>
                  <a:gd name="T18" fmla="*/ 65 w 71"/>
                  <a:gd name="T19" fmla="*/ 2 h 64"/>
                  <a:gd name="T20" fmla="*/ 34 w 71"/>
                  <a:gd name="T21" fmla="*/ 55 h 64"/>
                  <a:gd name="T22" fmla="*/ 6 w 71"/>
                  <a:gd name="T23" fmla="*/ 27 h 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71" h="64">
                    <a:moveTo>
                      <a:pt x="6" y="27"/>
                    </a:moveTo>
                    <a:cubicBezTo>
                      <a:pt x="5" y="26"/>
                      <a:pt x="3" y="26"/>
                      <a:pt x="2" y="27"/>
                    </a:cubicBezTo>
                    <a:cubicBezTo>
                      <a:pt x="0" y="28"/>
                      <a:pt x="0" y="30"/>
                      <a:pt x="2" y="31"/>
                    </a:cubicBezTo>
                    <a:cubicBezTo>
                      <a:pt x="32" y="63"/>
                      <a:pt x="32" y="63"/>
                      <a:pt x="32" y="63"/>
                    </a:cubicBezTo>
                    <a:cubicBezTo>
                      <a:pt x="33" y="63"/>
                      <a:pt x="34" y="64"/>
                      <a:pt x="35" y="64"/>
                    </a:cubicBezTo>
                    <a:cubicBezTo>
                      <a:pt x="35" y="64"/>
                      <a:pt x="35" y="64"/>
                      <a:pt x="35" y="64"/>
                    </a:cubicBezTo>
                    <a:cubicBezTo>
                      <a:pt x="36" y="64"/>
                      <a:pt x="37" y="63"/>
                      <a:pt x="37" y="62"/>
                    </a:cubicBezTo>
                    <a:cubicBezTo>
                      <a:pt x="71" y="5"/>
                      <a:pt x="71" y="5"/>
                      <a:pt x="71" y="5"/>
                    </a:cubicBezTo>
                    <a:cubicBezTo>
                      <a:pt x="71" y="4"/>
                      <a:pt x="71" y="2"/>
                      <a:pt x="69" y="1"/>
                    </a:cubicBezTo>
                    <a:cubicBezTo>
                      <a:pt x="68" y="0"/>
                      <a:pt x="66" y="0"/>
                      <a:pt x="65" y="2"/>
                    </a:cubicBezTo>
                    <a:cubicBezTo>
                      <a:pt x="34" y="55"/>
                      <a:pt x="34" y="55"/>
                      <a:pt x="34" y="55"/>
                    </a:cubicBezTo>
                    <a:lnTo>
                      <a:pt x="6" y="2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sp>
          <p:nvSpPr>
            <p:cNvPr id="35" name="Line Callout 1 (No Border) 39">
              <a:extLst>
                <a:ext uri="{FF2B5EF4-FFF2-40B4-BE49-F238E27FC236}">
                  <a16:creationId xmlns:a16="http://schemas.microsoft.com/office/drawing/2014/main" id="{EFF0371F-40BA-E7DF-705F-DB932E8C2734}"/>
                </a:ext>
              </a:extLst>
            </p:cNvPr>
            <p:cNvSpPr/>
            <p:nvPr>
              <p:custDataLst>
                <p:tags r:id="rId2"/>
              </p:custDataLst>
            </p:nvPr>
          </p:nvSpPr>
          <p:spPr>
            <a:xfrm>
              <a:off x="1947830" y="2501155"/>
              <a:ext cx="1633931" cy="365003"/>
            </a:xfrm>
            <a:prstGeom prst="callout1">
              <a:avLst>
                <a:gd name="adj1" fmla="val 95785"/>
                <a:gd name="adj2" fmla="val 0"/>
                <a:gd name="adj3" fmla="val 95785"/>
                <a:gd name="adj4" fmla="val 100000"/>
              </a:avLst>
            </a:prstGeom>
            <a:solidFill>
              <a:schemeClr val="accent1">
                <a:alpha val="0"/>
              </a:schemeClr>
            </a:solidFill>
            <a:ln w="6350" cmpd="sng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48006" rtlCol="0" anchor="b"/>
            <a:lstStyle/>
            <a:p>
              <a:pPr algn="ctr">
                <a:buSzPct val="100000"/>
              </a:pPr>
              <a:r>
                <a:rPr lang="en-US" sz="1050" b="1" cap="all" spc="75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DevSecOps / Security Automation </a:t>
              </a:r>
            </a:p>
          </p:txBody>
        </p:sp>
        <p:pic>
          <p:nvPicPr>
            <p:cNvPr id="36" name="Picture 2" descr="I:\noun_web development_1327213.png">
              <a:extLst>
                <a:ext uri="{FF2B5EF4-FFF2-40B4-BE49-F238E27FC236}">
                  <a16:creationId xmlns:a16="http://schemas.microsoft.com/office/drawing/2014/main" id="{94B69A85-45FC-586B-A9AD-28069EC8C55F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10">
              <a:extLst>
                <a:ext uri="{BEBA8EAE-BF5A-486C-A8C5-ECC9F3942E4B}">
                  <a14:imgProps xmlns:a14="http://schemas.microsoft.com/office/drawing/2010/main">
                    <a14:imgLayer r:embed="rId11">
                      <a14:imgEffect>
                        <a14:brightnessContrast bright="100000" contrast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12757"/>
            <a:stretch/>
          </p:blipFill>
          <p:spPr bwMode="auto">
            <a:xfrm>
              <a:off x="1217574" y="1643791"/>
              <a:ext cx="635068" cy="573290"/>
            </a:xfrm>
            <a:prstGeom prst="rect">
              <a:avLst/>
            </a:prstGeom>
            <a:noFill/>
          </p:spPr>
        </p:pic>
        <p:sp>
          <p:nvSpPr>
            <p:cNvPr id="37" name="Line Callout 1 (No Border) 40">
              <a:extLst>
                <a:ext uri="{FF2B5EF4-FFF2-40B4-BE49-F238E27FC236}">
                  <a16:creationId xmlns:a16="http://schemas.microsoft.com/office/drawing/2014/main" id="{F64B745F-76FE-CD69-DAB4-AADBF6A3B6CD}"/>
                </a:ext>
              </a:extLst>
            </p:cNvPr>
            <p:cNvSpPr/>
            <p:nvPr>
              <p:custDataLst>
                <p:tags r:id="rId3"/>
              </p:custDataLst>
            </p:nvPr>
          </p:nvSpPr>
          <p:spPr>
            <a:xfrm>
              <a:off x="5493303" y="2655769"/>
              <a:ext cx="1215933" cy="210389"/>
            </a:xfrm>
            <a:prstGeom prst="callout1">
              <a:avLst>
                <a:gd name="adj1" fmla="val 95785"/>
                <a:gd name="adj2" fmla="val 0"/>
                <a:gd name="adj3" fmla="val 95785"/>
                <a:gd name="adj4" fmla="val 100000"/>
              </a:avLst>
            </a:prstGeom>
            <a:solidFill>
              <a:schemeClr val="accent1">
                <a:alpha val="0"/>
              </a:schemeClr>
            </a:solidFill>
            <a:ln w="6350" cmpd="sng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48006" rtlCol="0" anchor="b"/>
            <a:lstStyle/>
            <a:p>
              <a:pPr algn="ctr">
                <a:buSzPct val="100000"/>
              </a:pPr>
              <a:r>
                <a:rPr lang="en-US" sz="1050" b="1" cap="all" spc="75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Big Data,</a:t>
              </a:r>
              <a:br>
                <a:rPr lang="en-US" sz="1050" b="1" cap="all" spc="75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</a:br>
              <a:r>
                <a:rPr lang="en-US" sz="1050" b="1" cap="all" spc="75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BI, Data Warehouse</a:t>
              </a:r>
            </a:p>
          </p:txBody>
        </p:sp>
        <p:sp>
          <p:nvSpPr>
            <p:cNvPr id="39" name="Line Callout 1 (No Border) 110">
              <a:extLst>
                <a:ext uri="{FF2B5EF4-FFF2-40B4-BE49-F238E27FC236}">
                  <a16:creationId xmlns:a16="http://schemas.microsoft.com/office/drawing/2014/main" id="{DFEF37BD-4E9D-113E-FEA1-24C2850468B9}"/>
                </a:ext>
              </a:extLst>
            </p:cNvPr>
            <p:cNvSpPr/>
            <p:nvPr>
              <p:custDataLst>
                <p:tags r:id="rId4"/>
              </p:custDataLst>
            </p:nvPr>
          </p:nvSpPr>
          <p:spPr>
            <a:xfrm>
              <a:off x="951953" y="2689728"/>
              <a:ext cx="1178999" cy="176431"/>
            </a:xfrm>
            <a:prstGeom prst="callout1">
              <a:avLst>
                <a:gd name="adj1" fmla="val 95785"/>
                <a:gd name="adj2" fmla="val 0"/>
                <a:gd name="adj3" fmla="val 95785"/>
                <a:gd name="adj4" fmla="val 100000"/>
              </a:avLst>
            </a:prstGeom>
            <a:solidFill>
              <a:schemeClr val="accent1">
                <a:alpha val="0"/>
              </a:schemeClr>
            </a:solidFill>
            <a:ln w="6350" cmpd="sng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48006" rtlCol="0" anchor="b"/>
            <a:lstStyle/>
            <a:p>
              <a:pPr algn="ctr">
                <a:buSzPct val="100000"/>
              </a:pPr>
              <a:r>
                <a:rPr lang="en-US" sz="1050" b="1" cap="all" spc="75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App Dev &amp; Maintenance</a:t>
              </a:r>
            </a:p>
          </p:txBody>
        </p:sp>
        <p:sp>
          <p:nvSpPr>
            <p:cNvPr id="40" name="Line Callout 1 (No Border) 111">
              <a:extLst>
                <a:ext uri="{FF2B5EF4-FFF2-40B4-BE49-F238E27FC236}">
                  <a16:creationId xmlns:a16="http://schemas.microsoft.com/office/drawing/2014/main" id="{168FF055-EC94-8D42-568C-F0FCE7781280}"/>
                </a:ext>
              </a:extLst>
            </p:cNvPr>
            <p:cNvSpPr/>
            <p:nvPr>
              <p:custDataLst>
                <p:tags r:id="rId5"/>
              </p:custDataLst>
            </p:nvPr>
          </p:nvSpPr>
          <p:spPr>
            <a:xfrm>
              <a:off x="3286385" y="2689728"/>
              <a:ext cx="1114421" cy="176431"/>
            </a:xfrm>
            <a:prstGeom prst="callout1">
              <a:avLst>
                <a:gd name="adj1" fmla="val 95785"/>
                <a:gd name="adj2" fmla="val 0"/>
                <a:gd name="adj3" fmla="val 95785"/>
                <a:gd name="adj4" fmla="val 100000"/>
              </a:avLst>
            </a:prstGeom>
            <a:solidFill>
              <a:schemeClr val="accent1">
                <a:alpha val="0"/>
              </a:schemeClr>
            </a:solidFill>
            <a:ln w="6350" cmpd="sng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48006" rtlCol="0" anchor="b"/>
            <a:lstStyle/>
            <a:p>
              <a:pPr algn="ctr">
                <a:buSzPct val="100000"/>
              </a:pPr>
              <a:r>
                <a:rPr lang="en-US" sz="1050" b="1" cap="all" spc="75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Human Centric Design</a:t>
              </a:r>
            </a:p>
          </p:txBody>
        </p:sp>
        <p:sp>
          <p:nvSpPr>
            <p:cNvPr id="43" name="Line Callout 1 (No Border) 48">
              <a:extLst>
                <a:ext uri="{FF2B5EF4-FFF2-40B4-BE49-F238E27FC236}">
                  <a16:creationId xmlns:a16="http://schemas.microsoft.com/office/drawing/2014/main" id="{2B2849F3-FE7E-7C79-9AAA-6D888A3F82FA}"/>
                </a:ext>
              </a:extLst>
            </p:cNvPr>
            <p:cNvSpPr/>
            <p:nvPr>
              <p:custDataLst>
                <p:tags r:id="rId6"/>
              </p:custDataLst>
            </p:nvPr>
          </p:nvSpPr>
          <p:spPr>
            <a:xfrm>
              <a:off x="6727475" y="2501155"/>
              <a:ext cx="1092737" cy="365003"/>
            </a:xfrm>
            <a:prstGeom prst="callout1">
              <a:avLst>
                <a:gd name="adj1" fmla="val 95785"/>
                <a:gd name="adj2" fmla="val 0"/>
                <a:gd name="adj3" fmla="val 95785"/>
                <a:gd name="adj4" fmla="val 100000"/>
              </a:avLst>
            </a:prstGeom>
            <a:solidFill>
              <a:schemeClr val="accent1">
                <a:alpha val="0"/>
              </a:schemeClr>
            </a:solidFill>
            <a:ln w="6350" cmpd="sng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48006" rtlCol="0" anchor="b"/>
            <a:lstStyle/>
            <a:p>
              <a:pPr algn="ctr">
                <a:buSzPct val="100000"/>
              </a:pPr>
              <a:r>
                <a:rPr lang="en-US" sz="1050" b="1" cap="all" spc="75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Innovation</a:t>
              </a:r>
            </a:p>
          </p:txBody>
        </p:sp>
        <p:pic>
          <p:nvPicPr>
            <p:cNvPr id="45" name="Picture 44" descr="A close up of a logo&#10;&#10;Description automatically generated">
              <a:extLst>
                <a:ext uri="{FF2B5EF4-FFF2-40B4-BE49-F238E27FC236}">
                  <a16:creationId xmlns:a16="http://schemas.microsoft.com/office/drawing/2014/main" id="{D34F1522-EE1B-FDBA-41B3-D1125EC421AD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/>
            <a:stretch>
              <a:fillRect/>
            </a:stretch>
          </p:blipFill>
          <p:spPr>
            <a:xfrm>
              <a:off x="6934346" y="1643791"/>
              <a:ext cx="533143" cy="551655"/>
            </a:xfrm>
            <a:prstGeom prst="rect">
              <a:avLst/>
            </a:prstGeom>
          </p:spPr>
        </p:pic>
        <p:pic>
          <p:nvPicPr>
            <p:cNvPr id="46" name="Picture 45" descr="A picture containing drawing&#10;&#10;Description automatically generated">
              <a:extLst>
                <a:ext uri="{FF2B5EF4-FFF2-40B4-BE49-F238E27FC236}">
                  <a16:creationId xmlns:a16="http://schemas.microsoft.com/office/drawing/2014/main" id="{7A1A8DF5-4654-71D8-AF8F-2525AAA591B5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/>
            <a:stretch>
              <a:fillRect/>
            </a:stretch>
          </p:blipFill>
          <p:spPr>
            <a:xfrm>
              <a:off x="3546573" y="1643791"/>
              <a:ext cx="543860" cy="562745"/>
            </a:xfrm>
            <a:prstGeom prst="rect">
              <a:avLst/>
            </a:prstGeom>
          </p:spPr>
        </p:pic>
        <p:pic>
          <p:nvPicPr>
            <p:cNvPr id="47" name="Picture 46" descr="A picture containing drawing&#10;&#10;Description automatically generated">
              <a:extLst>
                <a:ext uri="{FF2B5EF4-FFF2-40B4-BE49-F238E27FC236}">
                  <a16:creationId xmlns:a16="http://schemas.microsoft.com/office/drawing/2014/main" id="{2ADCB319-BAC4-108D-3599-85CD78210627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/>
            <a:stretch>
              <a:fillRect/>
            </a:stretch>
          </p:blipFill>
          <p:spPr>
            <a:xfrm>
              <a:off x="5770115" y="1643791"/>
              <a:ext cx="543860" cy="562745"/>
            </a:xfrm>
            <a:prstGeom prst="rect">
              <a:avLst/>
            </a:prstGeom>
          </p:spPr>
        </p:pic>
      </p:grpSp>
      <p:sp>
        <p:nvSpPr>
          <p:cNvPr id="48" name="Slide Number Placeholder 4">
            <a:extLst>
              <a:ext uri="{FF2B5EF4-FFF2-40B4-BE49-F238E27FC236}">
                <a16:creationId xmlns:a16="http://schemas.microsoft.com/office/drawing/2014/main" id="{E880337D-8C5E-92A2-4CEC-A29B213311A0}"/>
              </a:ext>
            </a:extLst>
          </p:cNvPr>
          <p:cNvSpPr txBox="1">
            <a:spLocks/>
          </p:cNvSpPr>
          <p:nvPr/>
        </p:nvSpPr>
        <p:spPr>
          <a:xfrm>
            <a:off x="1695103" y="6399633"/>
            <a:ext cx="7307198" cy="259270"/>
          </a:xfrm>
        </p:spPr>
        <p:txBody>
          <a:bodyPr vert="horz" lIns="68580" tIns="34290" rIns="68580" bIns="34290" rtlCol="0" anchor="ctr"/>
          <a:lstStyle>
            <a:defPPr>
              <a:defRPr lang="en-US"/>
            </a:defPPr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F18C4DE-7438-D14C-A7EB-0CC572816682}" type="slidenum">
              <a:rPr lang="en-US" sz="900"/>
              <a:pPr/>
              <a:t>3</a:t>
            </a:fld>
            <a:endParaRPr lang="en-US" sz="900"/>
          </a:p>
        </p:txBody>
      </p:sp>
    </p:spTree>
    <p:extLst>
      <p:ext uri="{BB962C8B-B14F-4D97-AF65-F5344CB8AC3E}">
        <p14:creationId xmlns:p14="http://schemas.microsoft.com/office/powerpoint/2010/main" val="405496302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577D7AF9-04D7-4122-A134-88EBD7C843C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2648" y="1115568"/>
            <a:ext cx="8207352" cy="5036360"/>
          </a:xfrm>
        </p:spPr>
        <p:txBody>
          <a:bodyPr vert="horz" lIns="0" tIns="0" rIns="0" bIns="0" rtlCol="0" anchor="t">
            <a:noAutofit/>
          </a:bodyPr>
          <a:lstStyle/>
          <a:p>
            <a:pPr marL="0" indent="0">
              <a:buNone/>
            </a:pPr>
            <a:r>
              <a:rPr lang="en-US" sz="1800" b="1" dirty="0"/>
              <a:t>RCC as Sole Prime</a:t>
            </a:r>
          </a:p>
          <a:p>
            <a:r>
              <a:rPr lang="en-US" dirty="0">
                <a:latin typeface="Times New Roman"/>
                <a:cs typeface="Times New Roman"/>
              </a:rPr>
              <a:t>GSA MAS</a:t>
            </a:r>
          </a:p>
          <a:p>
            <a:r>
              <a:rPr lang="en-US" dirty="0">
                <a:latin typeface="Times New Roman"/>
                <a:cs typeface="Times New Roman"/>
              </a:rPr>
              <a:t>Dept. Ed Federal Student Aid PMO and IV&amp;V BPA</a:t>
            </a:r>
            <a:endParaRPr lang="en-US" dirty="0"/>
          </a:p>
          <a:p>
            <a:pPr marL="0" indent="0">
              <a:buNone/>
            </a:pPr>
            <a:endParaRPr lang="en-US" sz="200" dirty="0"/>
          </a:p>
          <a:p>
            <a:pPr marL="0" indent="0">
              <a:buNone/>
            </a:pPr>
            <a:endParaRPr lang="en-US" sz="800" dirty="0"/>
          </a:p>
          <a:p>
            <a:pPr marL="0" indent="0">
              <a:buNone/>
            </a:pPr>
            <a:r>
              <a:rPr lang="en-US" sz="1800" b="1" dirty="0">
                <a:latin typeface="Times New Roman"/>
                <a:cs typeface="Times New Roman"/>
              </a:rPr>
              <a:t>RCC as Managing Member of 3 Joint Ventures Under Mentor Protege</a:t>
            </a:r>
            <a:endParaRPr lang="en-US" sz="1800" b="1" dirty="0"/>
          </a:p>
          <a:p>
            <a:pPr>
              <a:buFont typeface="Wingdings" panose="05000000000000000000" pitchFamily="2" charset="2"/>
              <a:buChar char="§"/>
            </a:pPr>
            <a:r>
              <a:rPr lang="en-US" dirty="0"/>
              <a:t>Red Cedar Harmonia (RCH)</a:t>
            </a:r>
          </a:p>
          <a:p>
            <a:pPr lvl="1"/>
            <a:r>
              <a:rPr lang="en-US" dirty="0"/>
              <a:t>Air Force Small Business Enterprise Applications Solutions (SBEAS)</a:t>
            </a:r>
          </a:p>
          <a:p>
            <a:pPr lvl="1"/>
            <a:r>
              <a:rPr lang="en-US" dirty="0"/>
              <a:t>SBA Microsoft BPA Small Business</a:t>
            </a:r>
          </a:p>
          <a:p>
            <a:pPr lvl="1"/>
            <a:r>
              <a:rPr lang="en-US" dirty="0"/>
              <a:t>GSA IT 54151S, 54151C, </a:t>
            </a:r>
            <a:br>
              <a:rPr lang="en-US" dirty="0"/>
            </a:br>
            <a:endParaRPr lang="en-US" dirty="0"/>
          </a:p>
          <a:p>
            <a:pPr>
              <a:buFont typeface="Wingdings" panose="05000000000000000000" pitchFamily="2" charset="2"/>
              <a:buChar char="§"/>
            </a:pPr>
            <a:r>
              <a:rPr lang="en-US" dirty="0"/>
              <a:t>Ekagra</a:t>
            </a:r>
          </a:p>
          <a:p>
            <a:pPr lvl="1"/>
            <a:r>
              <a:rPr lang="en-US" dirty="0"/>
              <a:t>NITAAC CIO-SP3</a:t>
            </a:r>
          </a:p>
          <a:p>
            <a:pPr marL="407035" lvl="1" indent="-207010"/>
            <a:r>
              <a:rPr lang="fr-FR" dirty="0">
                <a:latin typeface="Times New Roman"/>
                <a:cs typeface="Times New Roman"/>
              </a:rPr>
              <a:t>HHS Program Support Center (PSC) Intelligent Automation/ </a:t>
            </a:r>
            <a:r>
              <a:rPr lang="fr-FR" dirty="0" err="1">
                <a:latin typeface="Times New Roman"/>
                <a:cs typeface="Times New Roman"/>
              </a:rPr>
              <a:t>Artificial</a:t>
            </a:r>
            <a:r>
              <a:rPr lang="fr-FR" dirty="0">
                <a:latin typeface="Times New Roman"/>
                <a:cs typeface="Times New Roman"/>
              </a:rPr>
              <a:t> Intelligence (IAAI) BPA</a:t>
            </a:r>
            <a:endParaRPr lang="en-US" dirty="0">
              <a:latin typeface="Times New Roman"/>
              <a:cs typeface="Times New Roman"/>
            </a:endParaRPr>
          </a:p>
          <a:p>
            <a:pPr marL="407035" lvl="1" indent="-207010"/>
            <a:r>
              <a:rPr lang="en-US" dirty="0" err="1">
                <a:latin typeface="Times New Roman"/>
                <a:cs typeface="Times New Roman"/>
              </a:rPr>
              <a:t>SeaPort</a:t>
            </a:r>
            <a:r>
              <a:rPr lang="en-US" dirty="0">
                <a:latin typeface="Times New Roman"/>
                <a:cs typeface="Times New Roman"/>
              </a:rPr>
              <a:t>-e </a:t>
            </a:r>
            <a:r>
              <a:rPr lang="en-US" dirty="0" err="1">
                <a:latin typeface="Times New Roman"/>
                <a:cs typeface="Times New Roman"/>
              </a:rPr>
              <a:t>NxG</a:t>
            </a:r>
            <a:br>
              <a:rPr lang="en-US" dirty="0"/>
            </a:br>
            <a:endParaRPr lang="en-US" dirty="0"/>
          </a:p>
          <a:p>
            <a:pPr>
              <a:buFont typeface="Wingdings" panose="05000000000000000000" pitchFamily="2" charset="2"/>
              <a:buChar char="§"/>
            </a:pPr>
            <a:r>
              <a:rPr lang="en-US" dirty="0"/>
              <a:t>RCH Partners</a:t>
            </a:r>
          </a:p>
          <a:p>
            <a:pPr lvl="1"/>
            <a:r>
              <a:rPr lang="en-US" dirty="0"/>
              <a:t>Securities and Exchange Commission (SEC) One Office of IT (OIT)</a:t>
            </a:r>
          </a:p>
          <a:p>
            <a:endParaRPr lang="en-US" dirty="0"/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9C307020-071C-4173-BBF9-04AA20556A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5000" y="274072"/>
            <a:ext cx="8505000" cy="432000"/>
          </a:xfrm>
        </p:spPr>
        <p:txBody>
          <a:bodyPr/>
          <a:lstStyle/>
          <a:p>
            <a:r>
              <a:rPr lang="en-GB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RCC Contract Vehicles</a:t>
            </a:r>
            <a:endParaRPr lang="en-US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7ABC631-EA42-F917-A23E-01E913581853}"/>
              </a:ext>
            </a:extLst>
          </p:cNvPr>
          <p:cNvSpPr txBox="1">
            <a:spLocks/>
          </p:cNvSpPr>
          <p:nvPr/>
        </p:nvSpPr>
        <p:spPr>
          <a:xfrm>
            <a:off x="1695103" y="6399633"/>
            <a:ext cx="7307198" cy="259270"/>
          </a:xfrm>
        </p:spPr>
        <p:txBody>
          <a:bodyPr vert="horz" lIns="68580" tIns="34290" rIns="68580" bIns="34290" rtlCol="0" anchor="ctr"/>
          <a:lstStyle>
            <a:defPPr>
              <a:defRPr lang="en-US"/>
            </a:defPPr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F18C4DE-7438-D14C-A7EB-0CC572816682}" type="slidenum">
              <a:rPr lang="en-US" sz="900"/>
              <a:pPr/>
              <a:t>4</a:t>
            </a:fld>
            <a:endParaRPr lang="en-US" sz="900"/>
          </a:p>
        </p:txBody>
      </p:sp>
    </p:spTree>
    <p:extLst>
      <p:ext uri="{BB962C8B-B14F-4D97-AF65-F5344CB8AC3E}">
        <p14:creationId xmlns:p14="http://schemas.microsoft.com/office/powerpoint/2010/main" val="20180443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C36A7682-DF10-4481-8B56-D73F40D69A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9918" y="368742"/>
            <a:ext cx="8071364" cy="432000"/>
          </a:xfrm>
        </p:spPr>
        <p:txBody>
          <a:bodyPr>
            <a:normAutofit/>
          </a:bodyPr>
          <a:lstStyle/>
          <a:p>
            <a:r>
              <a:rPr lang="en-US" dirty="0"/>
              <a:t>RCC Prime Experience</a:t>
            </a: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4B8888F0-FF73-4323-AC12-9F5CA899061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57328392"/>
              </p:ext>
            </p:extLst>
          </p:nvPr>
        </p:nvGraphicFramePr>
        <p:xfrm>
          <a:off x="509918" y="1747174"/>
          <a:ext cx="8018568" cy="369973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688829">
                  <a:extLst>
                    <a:ext uri="{9D8B030D-6E8A-4147-A177-3AD203B41FA5}">
                      <a16:colId xmlns:a16="http://schemas.microsoft.com/office/drawing/2014/main" val="2619168244"/>
                    </a:ext>
                  </a:extLst>
                </a:gridCol>
                <a:gridCol w="284492">
                  <a:extLst>
                    <a:ext uri="{9D8B030D-6E8A-4147-A177-3AD203B41FA5}">
                      <a16:colId xmlns:a16="http://schemas.microsoft.com/office/drawing/2014/main" val="2024760254"/>
                    </a:ext>
                  </a:extLst>
                </a:gridCol>
                <a:gridCol w="377872">
                  <a:extLst>
                    <a:ext uri="{9D8B030D-6E8A-4147-A177-3AD203B41FA5}">
                      <a16:colId xmlns:a16="http://schemas.microsoft.com/office/drawing/2014/main" val="175540023"/>
                    </a:ext>
                  </a:extLst>
                </a:gridCol>
                <a:gridCol w="377872">
                  <a:extLst>
                    <a:ext uri="{9D8B030D-6E8A-4147-A177-3AD203B41FA5}">
                      <a16:colId xmlns:a16="http://schemas.microsoft.com/office/drawing/2014/main" val="3942847758"/>
                    </a:ext>
                  </a:extLst>
                </a:gridCol>
                <a:gridCol w="417758">
                  <a:extLst>
                    <a:ext uri="{9D8B030D-6E8A-4147-A177-3AD203B41FA5}">
                      <a16:colId xmlns:a16="http://schemas.microsoft.com/office/drawing/2014/main" val="3818019397"/>
                    </a:ext>
                  </a:extLst>
                </a:gridCol>
                <a:gridCol w="337982">
                  <a:extLst>
                    <a:ext uri="{9D8B030D-6E8A-4147-A177-3AD203B41FA5}">
                      <a16:colId xmlns:a16="http://schemas.microsoft.com/office/drawing/2014/main" val="786916288"/>
                    </a:ext>
                  </a:extLst>
                </a:gridCol>
                <a:gridCol w="377872">
                  <a:extLst>
                    <a:ext uri="{9D8B030D-6E8A-4147-A177-3AD203B41FA5}">
                      <a16:colId xmlns:a16="http://schemas.microsoft.com/office/drawing/2014/main" val="1541782648"/>
                    </a:ext>
                  </a:extLst>
                </a:gridCol>
                <a:gridCol w="377872">
                  <a:extLst>
                    <a:ext uri="{9D8B030D-6E8A-4147-A177-3AD203B41FA5}">
                      <a16:colId xmlns:a16="http://schemas.microsoft.com/office/drawing/2014/main" val="2084542349"/>
                    </a:ext>
                  </a:extLst>
                </a:gridCol>
                <a:gridCol w="377171">
                  <a:extLst>
                    <a:ext uri="{9D8B030D-6E8A-4147-A177-3AD203B41FA5}">
                      <a16:colId xmlns:a16="http://schemas.microsoft.com/office/drawing/2014/main" val="3348625591"/>
                    </a:ext>
                  </a:extLst>
                </a:gridCol>
                <a:gridCol w="377872">
                  <a:extLst>
                    <a:ext uri="{9D8B030D-6E8A-4147-A177-3AD203B41FA5}">
                      <a16:colId xmlns:a16="http://schemas.microsoft.com/office/drawing/2014/main" val="2695909485"/>
                    </a:ext>
                  </a:extLst>
                </a:gridCol>
                <a:gridCol w="377872">
                  <a:extLst>
                    <a:ext uri="{9D8B030D-6E8A-4147-A177-3AD203B41FA5}">
                      <a16:colId xmlns:a16="http://schemas.microsoft.com/office/drawing/2014/main" val="1647122790"/>
                    </a:ext>
                  </a:extLst>
                </a:gridCol>
                <a:gridCol w="377872">
                  <a:extLst>
                    <a:ext uri="{9D8B030D-6E8A-4147-A177-3AD203B41FA5}">
                      <a16:colId xmlns:a16="http://schemas.microsoft.com/office/drawing/2014/main" val="990634538"/>
                    </a:ext>
                  </a:extLst>
                </a:gridCol>
                <a:gridCol w="377872">
                  <a:extLst>
                    <a:ext uri="{9D8B030D-6E8A-4147-A177-3AD203B41FA5}">
                      <a16:colId xmlns:a16="http://schemas.microsoft.com/office/drawing/2014/main" val="3885383131"/>
                    </a:ext>
                  </a:extLst>
                </a:gridCol>
                <a:gridCol w="377872">
                  <a:extLst>
                    <a:ext uri="{9D8B030D-6E8A-4147-A177-3AD203B41FA5}">
                      <a16:colId xmlns:a16="http://schemas.microsoft.com/office/drawing/2014/main" val="3683782245"/>
                    </a:ext>
                  </a:extLst>
                </a:gridCol>
                <a:gridCol w="377872">
                  <a:extLst>
                    <a:ext uri="{9D8B030D-6E8A-4147-A177-3AD203B41FA5}">
                      <a16:colId xmlns:a16="http://schemas.microsoft.com/office/drawing/2014/main" val="2049597789"/>
                    </a:ext>
                  </a:extLst>
                </a:gridCol>
                <a:gridCol w="377872">
                  <a:extLst>
                    <a:ext uri="{9D8B030D-6E8A-4147-A177-3AD203B41FA5}">
                      <a16:colId xmlns:a16="http://schemas.microsoft.com/office/drawing/2014/main" val="987975342"/>
                    </a:ext>
                  </a:extLst>
                </a:gridCol>
                <a:gridCol w="377872">
                  <a:extLst>
                    <a:ext uri="{9D8B030D-6E8A-4147-A177-3AD203B41FA5}">
                      <a16:colId xmlns:a16="http://schemas.microsoft.com/office/drawing/2014/main" val="3135730758"/>
                    </a:ext>
                  </a:extLst>
                </a:gridCol>
                <a:gridCol w="377872">
                  <a:extLst>
                    <a:ext uri="{9D8B030D-6E8A-4147-A177-3AD203B41FA5}">
                      <a16:colId xmlns:a16="http://schemas.microsoft.com/office/drawing/2014/main" val="1309692782"/>
                    </a:ext>
                  </a:extLst>
                </a:gridCol>
              </a:tblGrid>
              <a:tr h="139662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100"/>
                        </a:spcBef>
                        <a:spcAft>
                          <a:spcPts val="200"/>
                        </a:spcAft>
                      </a:pPr>
                      <a:r>
                        <a:rPr lang="en-US" sz="1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Program \ Requirement</a:t>
                      </a:r>
                      <a:endParaRPr lang="en-US" sz="1100" b="1" dirty="0">
                        <a:solidFill>
                          <a:srgbClr val="FFFFFF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56" marR="765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65000"/>
                        <a:lumOff val="3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100"/>
                        </a:spcBef>
                        <a:spcAft>
                          <a:spcPts val="200"/>
                        </a:spcAft>
                      </a:pPr>
                      <a:r>
                        <a:rPr lang="en-US" sz="1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Agile</a:t>
                      </a:r>
                      <a:endParaRPr lang="en-US" sz="1100" b="1">
                        <a:solidFill>
                          <a:srgbClr val="FFFFFF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56" marR="7656" marT="0" marB="0" vert="vert27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65000"/>
                        <a:lumOff val="3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100"/>
                        </a:spcBef>
                        <a:spcAft>
                          <a:spcPts val="200"/>
                        </a:spcAft>
                      </a:pPr>
                      <a:r>
                        <a:rPr lang="en-US" sz="1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DevSecOps </a:t>
                      </a:r>
                      <a:endParaRPr lang="en-US" sz="1100" b="1">
                        <a:solidFill>
                          <a:srgbClr val="FFFFFF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56" marR="7656" marT="0" marB="0" vert="vert27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65000"/>
                        <a:lumOff val="3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100"/>
                        </a:spcBef>
                        <a:spcAft>
                          <a:spcPts val="200"/>
                        </a:spcAft>
                      </a:pPr>
                      <a:r>
                        <a:rPr lang="en-US" sz="1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Open Source</a:t>
                      </a:r>
                      <a:endParaRPr lang="en-US" sz="1100" b="1">
                        <a:solidFill>
                          <a:srgbClr val="FFFFFF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56" marR="7656" marT="0" marB="0" vert="vert27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65000"/>
                        <a:lumOff val="3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100"/>
                        </a:spcBef>
                        <a:spcAft>
                          <a:spcPts val="200"/>
                        </a:spcAft>
                      </a:pPr>
                      <a:r>
                        <a:rPr lang="en-US" sz="1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Container / Docker / OpenShift</a:t>
                      </a:r>
                      <a:endParaRPr lang="en-US" sz="1100" b="1">
                        <a:solidFill>
                          <a:srgbClr val="FFFFFF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56" marR="7656" marT="0" marB="0" vert="vert27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65000"/>
                        <a:lumOff val="3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100"/>
                        </a:spcBef>
                        <a:spcAft>
                          <a:spcPts val="200"/>
                        </a:spcAft>
                      </a:pPr>
                      <a:r>
                        <a:rPr lang="en-US" sz="1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SOA / Microservices</a:t>
                      </a:r>
                      <a:endParaRPr lang="en-US" sz="1100" b="1">
                        <a:solidFill>
                          <a:srgbClr val="FFFFFF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56" marR="7656" marT="0" marB="0" vert="vert27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65000"/>
                        <a:lumOff val="3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100"/>
                        </a:spcBef>
                        <a:spcAft>
                          <a:spcPts val="200"/>
                        </a:spcAft>
                      </a:pPr>
                      <a:r>
                        <a:rPr lang="en-US" sz="1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Cloud/AWS/ Azure</a:t>
                      </a:r>
                      <a:endParaRPr lang="en-US" sz="1100" b="1">
                        <a:solidFill>
                          <a:srgbClr val="FFFFFF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56" marR="7656" marT="0" marB="0" vert="vert27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65000"/>
                        <a:lumOff val="3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100"/>
                        </a:spcBef>
                        <a:spcAft>
                          <a:spcPts val="200"/>
                        </a:spcAft>
                      </a:pPr>
                      <a:r>
                        <a:rPr lang="en-US" sz="1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Chef / Puppet / Terraform / Ansible </a:t>
                      </a:r>
                      <a:endParaRPr lang="en-US" sz="1100" b="1">
                        <a:solidFill>
                          <a:srgbClr val="FFFFFF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56" marR="7656" marT="0" marB="0" vert="vert27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65000"/>
                        <a:lumOff val="3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100"/>
                        </a:spcBef>
                        <a:spcAft>
                          <a:spcPts val="200"/>
                        </a:spcAft>
                      </a:pPr>
                      <a:r>
                        <a:rPr lang="en-US" sz="1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SQL / NoSQL / Postgres / MySQL</a:t>
                      </a:r>
                      <a:endParaRPr lang="en-US" sz="1100" b="1">
                        <a:solidFill>
                          <a:srgbClr val="FFFFFF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56" marR="7656" marT="0" marB="0" vert="vert27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65000"/>
                        <a:lumOff val="3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100"/>
                        </a:spcBef>
                        <a:spcAft>
                          <a:spcPts val="200"/>
                        </a:spcAft>
                      </a:pPr>
                      <a:r>
                        <a:rPr lang="en-US" sz="1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Mobile App Development</a:t>
                      </a:r>
                      <a:endParaRPr lang="en-US" sz="1100" b="1">
                        <a:solidFill>
                          <a:srgbClr val="FFFFFF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56" marR="7656" marT="0" marB="0" vert="vert27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65000"/>
                        <a:lumOff val="3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100"/>
                        </a:spcBef>
                        <a:spcAft>
                          <a:spcPts val="200"/>
                        </a:spcAft>
                      </a:pPr>
                      <a:r>
                        <a:rPr lang="en-US" sz="1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Modernization</a:t>
                      </a:r>
                      <a:endParaRPr lang="en-US" sz="1100" b="1">
                        <a:solidFill>
                          <a:srgbClr val="FFFFFF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56" marR="7656" marT="0" marB="0" vert="vert27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65000"/>
                        <a:lumOff val="3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100"/>
                        </a:spcBef>
                        <a:spcAft>
                          <a:spcPts val="200"/>
                        </a:spcAft>
                      </a:pPr>
                      <a:r>
                        <a:rPr lang="en-US" sz="1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.Net</a:t>
                      </a:r>
                      <a:endParaRPr lang="en-US" sz="1100" b="1">
                        <a:solidFill>
                          <a:srgbClr val="FFFFFF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56" marR="7656" marT="0" marB="0" vert="vert27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65000"/>
                        <a:lumOff val="3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100"/>
                        </a:spcBef>
                        <a:spcAft>
                          <a:spcPts val="200"/>
                        </a:spcAft>
                      </a:pPr>
                      <a:r>
                        <a:rPr lang="en-US" sz="1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Java / JavaScript / </a:t>
                      </a:r>
                      <a:br>
                        <a:rPr lang="en-US" sz="1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en-US" sz="1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Node.js</a:t>
                      </a:r>
                      <a:endParaRPr lang="en-US" sz="1100" b="1">
                        <a:solidFill>
                          <a:srgbClr val="FFFFFF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56" marR="7656" marT="0" marB="0" vert="vert27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65000"/>
                        <a:lumOff val="3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100"/>
                        </a:spcBef>
                        <a:spcAft>
                          <a:spcPts val="200"/>
                        </a:spcAft>
                      </a:pPr>
                      <a:r>
                        <a:rPr lang="en-US" sz="1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O &amp; M</a:t>
                      </a:r>
                      <a:endParaRPr lang="en-US" sz="1100" b="1">
                        <a:solidFill>
                          <a:srgbClr val="FFFFFF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56" marR="7656" marT="0" marB="0" vert="vert27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65000"/>
                        <a:lumOff val="3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293" rtl="0" eaLnBrk="1" fontAlgn="auto" latinLnBrk="0" hangingPunct="1">
                        <a:lnSpc>
                          <a:spcPct val="100000"/>
                        </a:lnSpc>
                        <a:spcBef>
                          <a:spcPts val="10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Test Automation</a:t>
                      </a:r>
                      <a:endParaRPr lang="en-US" sz="1100" b="1">
                        <a:solidFill>
                          <a:srgbClr val="FFFFFF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56" marR="7656" marT="0" marB="0" vert="vert27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65000"/>
                        <a:lumOff val="3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100"/>
                        </a:spcBef>
                        <a:spcAft>
                          <a:spcPts val="200"/>
                        </a:spcAft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User Experience (UI/UX)</a:t>
                      </a:r>
                    </a:p>
                  </a:txBody>
                  <a:tcPr marL="7656" marR="7656" marT="0" marB="0" vert="vert27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65000"/>
                        <a:lumOff val="3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100"/>
                        </a:spcBef>
                        <a:spcAft>
                          <a:spcPts val="200"/>
                        </a:spcAft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External Interfaces</a:t>
                      </a:r>
                    </a:p>
                  </a:txBody>
                  <a:tcPr marL="7656" marR="7656" marT="0" marB="0" vert="vert27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65000"/>
                        <a:lumOff val="3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100"/>
                        </a:spcBef>
                        <a:spcAft>
                          <a:spcPts val="200"/>
                        </a:spcAft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Enterprise Architecture</a:t>
                      </a:r>
                    </a:p>
                  </a:txBody>
                  <a:tcPr marL="7656" marR="7656" marT="0" marB="0" vert="vert27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65000"/>
                        <a:lumOff val="3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17317707"/>
                  </a:ext>
                </a:extLst>
              </a:tr>
              <a:tr h="271268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300"/>
                        </a:spcAft>
                      </a:pPr>
                      <a:r>
                        <a:rPr lang="en-US" sz="11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USCIS SPEED</a:t>
                      </a:r>
                    </a:p>
                  </a:txBody>
                  <a:tcPr marL="7656" marR="765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tx1">
                        <a:lumMod val="65000"/>
                        <a:lumOff val="3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300"/>
                        </a:spcAft>
                      </a:pPr>
                      <a:r>
                        <a:rPr lang="en-US" sz="9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Wingdings" pitchFamily="2" charset="2"/>
                        </a:rPr>
                        <a:t></a:t>
                      </a:r>
                      <a:endParaRPr lang="en-US" sz="9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56" marR="765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300"/>
                        </a:spcAft>
                      </a:pPr>
                      <a:r>
                        <a:rPr lang="en-US" sz="9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Wingdings" pitchFamily="2" charset="2"/>
                        </a:rPr>
                        <a:t></a:t>
                      </a:r>
                      <a:endParaRPr lang="en-US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56" marR="7656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300"/>
                        </a:spcAft>
                      </a:pPr>
                      <a:r>
                        <a:rPr lang="en-US" sz="9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Wingdings" pitchFamily="2" charset="2"/>
                        </a:rPr>
                        <a:t></a:t>
                      </a:r>
                      <a:endParaRPr lang="en-US" sz="9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56" marR="7656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300"/>
                        </a:spcAft>
                      </a:pPr>
                      <a:r>
                        <a:rPr lang="en-US" sz="9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Wingdings" pitchFamily="2" charset="2"/>
                        </a:rPr>
                        <a:t></a:t>
                      </a:r>
                      <a:endParaRPr lang="en-US" sz="9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56" marR="7656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300"/>
                        </a:spcAft>
                      </a:pPr>
                      <a:r>
                        <a:rPr lang="en-US" sz="9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Wingdings" pitchFamily="2" charset="2"/>
                        </a:rPr>
                        <a:t></a:t>
                      </a:r>
                      <a:endParaRPr lang="en-US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56" marR="7656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300"/>
                        </a:spcAft>
                      </a:pPr>
                      <a:r>
                        <a:rPr lang="en-US" sz="9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Wingdings" pitchFamily="2" charset="2"/>
                        </a:rPr>
                        <a:t></a:t>
                      </a:r>
                      <a:endParaRPr lang="en-US" sz="9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56" marR="7656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29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en-US" sz="9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Wingdings" pitchFamily="2" charset="2"/>
                        </a:rPr>
                        <a:t></a:t>
                      </a:r>
                      <a:endParaRPr lang="en-US" sz="9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56" marR="7656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300"/>
                        </a:spcAft>
                      </a:pPr>
                      <a:r>
                        <a:rPr lang="en-US" sz="9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Wingdings" pitchFamily="2" charset="2"/>
                        </a:rPr>
                        <a:t></a:t>
                      </a:r>
                      <a:endParaRPr lang="en-US" sz="9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56" marR="7656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300"/>
                        </a:spcAft>
                      </a:pPr>
                      <a:r>
                        <a:rPr lang="en-US" sz="9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Wingdings" pitchFamily="2" charset="2"/>
                        </a:rPr>
                        <a:t></a:t>
                      </a:r>
                      <a:r>
                        <a:rPr lang="en-US" sz="9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9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56" marR="7656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300"/>
                        </a:spcAft>
                      </a:pPr>
                      <a:r>
                        <a:rPr lang="en-US" sz="9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Wingdings" pitchFamily="2" charset="2"/>
                        </a:rPr>
                        <a:t></a:t>
                      </a:r>
                      <a:endParaRPr lang="en-US" sz="9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56" marR="7656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300"/>
                        </a:spcAft>
                      </a:pPr>
                      <a:r>
                        <a:rPr lang="en-US" sz="9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Wingdings" pitchFamily="2" charset="2"/>
                        </a:rPr>
                        <a:t></a:t>
                      </a:r>
                      <a:endParaRPr lang="en-US" sz="9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56" marR="7656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300"/>
                        </a:spcAft>
                      </a:pPr>
                      <a:r>
                        <a:rPr lang="en-US" sz="9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Wingdings" pitchFamily="2" charset="2"/>
                        </a:rPr>
                        <a:t></a:t>
                      </a:r>
                      <a:r>
                        <a:rPr lang="en-US" sz="9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9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56" marR="7656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300"/>
                        </a:spcAft>
                      </a:pPr>
                      <a:r>
                        <a:rPr lang="en-US" sz="9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Wingdings" pitchFamily="2" charset="2"/>
                        </a:rPr>
                        <a:t></a:t>
                      </a:r>
                      <a:endParaRPr lang="en-US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56" marR="7656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300"/>
                        </a:spcAft>
                      </a:pPr>
                      <a:r>
                        <a:rPr lang="en-US" sz="9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Wingdings" pitchFamily="2" charset="2"/>
                        </a:rPr>
                        <a:t></a:t>
                      </a:r>
                      <a:endParaRPr lang="en-US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56" marR="7656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300"/>
                        </a:spcAft>
                      </a:pPr>
                      <a:r>
                        <a:rPr lang="en-US" sz="9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Wingdings" pitchFamily="2" charset="2"/>
                        </a:rPr>
                        <a:t></a:t>
                      </a:r>
                      <a:endParaRPr lang="en-US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56" marR="7656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300"/>
                        </a:spcAft>
                      </a:pPr>
                      <a:r>
                        <a:rPr lang="en-US" sz="9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Wingdings" pitchFamily="2" charset="2"/>
                        </a:rPr>
                        <a:t></a:t>
                      </a:r>
                      <a:endParaRPr lang="en-US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56" marR="7656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300"/>
                        </a:spcAft>
                      </a:pPr>
                      <a:endParaRPr lang="en-US" sz="9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56" marR="7656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2902004726"/>
                  </a:ext>
                </a:extLst>
              </a:tr>
              <a:tr h="271268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300"/>
                        </a:spcAft>
                      </a:pPr>
                      <a:r>
                        <a:rPr lang="en-US" sz="11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USCIS FINCH ($123.2M)</a:t>
                      </a:r>
                    </a:p>
                  </a:txBody>
                  <a:tcPr marL="7656" marR="765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tx1">
                        <a:lumMod val="65000"/>
                        <a:lumOff val="3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300"/>
                        </a:spcAft>
                      </a:pPr>
                      <a:r>
                        <a:rPr lang="en-US" sz="9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Wingdings" pitchFamily="2" charset="2"/>
                        </a:rPr>
                        <a:t></a:t>
                      </a:r>
                      <a:endParaRPr lang="en-US" sz="9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56" marR="765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300"/>
                        </a:spcAft>
                      </a:pPr>
                      <a:r>
                        <a:rPr lang="en-US" sz="9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Wingdings" pitchFamily="2" charset="2"/>
                        </a:rPr>
                        <a:t></a:t>
                      </a:r>
                      <a:endParaRPr lang="en-US" sz="9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56" marR="7656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300"/>
                        </a:spcAft>
                      </a:pPr>
                      <a:r>
                        <a:rPr lang="en-US" sz="9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Wingdings" pitchFamily="2" charset="2"/>
                        </a:rPr>
                        <a:t></a:t>
                      </a:r>
                      <a:endParaRPr lang="en-US" sz="9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56" marR="7656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300"/>
                        </a:spcAft>
                      </a:pPr>
                      <a:r>
                        <a:rPr lang="en-US" sz="9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Wingdings" pitchFamily="2" charset="2"/>
                        </a:rPr>
                        <a:t></a:t>
                      </a:r>
                      <a:endParaRPr lang="en-US" sz="9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56" marR="7656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300"/>
                        </a:spcAft>
                      </a:pPr>
                      <a:r>
                        <a:rPr lang="en-US" sz="9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Wingdings" pitchFamily="2" charset="2"/>
                        </a:rPr>
                        <a:t></a:t>
                      </a:r>
                      <a:endParaRPr lang="en-US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56" marR="7656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300"/>
                        </a:spcAft>
                      </a:pPr>
                      <a:r>
                        <a:rPr lang="en-US" sz="9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Wingdings" pitchFamily="2" charset="2"/>
                        </a:rPr>
                        <a:t></a:t>
                      </a:r>
                      <a:endParaRPr lang="en-US" sz="9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56" marR="7656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29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en-US" sz="9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Wingdings" pitchFamily="2" charset="2"/>
                        </a:rPr>
                        <a:t></a:t>
                      </a:r>
                      <a:endParaRPr lang="en-US" sz="9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56" marR="7656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300"/>
                        </a:spcAft>
                      </a:pPr>
                      <a:r>
                        <a:rPr lang="en-US" sz="9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Wingdings" pitchFamily="2" charset="2"/>
                        </a:rPr>
                        <a:t></a:t>
                      </a:r>
                      <a:endParaRPr lang="en-US" sz="9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56" marR="7656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300"/>
                        </a:spcAft>
                      </a:pPr>
                      <a:r>
                        <a:rPr lang="en-US" sz="9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Wingdings" pitchFamily="2" charset="2"/>
                        </a:rPr>
                        <a:t></a:t>
                      </a:r>
                      <a:r>
                        <a:rPr lang="en-US" sz="9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9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56" marR="7656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300"/>
                        </a:spcAft>
                      </a:pPr>
                      <a:r>
                        <a:rPr lang="en-US" sz="9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Wingdings" pitchFamily="2" charset="2"/>
                        </a:rPr>
                        <a:t></a:t>
                      </a:r>
                      <a:endParaRPr lang="en-US" sz="9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56" marR="7656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300"/>
                        </a:spcAft>
                      </a:pPr>
                      <a:r>
                        <a:rPr lang="en-US" sz="9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Wingdings" pitchFamily="2" charset="2"/>
                        </a:rPr>
                        <a:t></a:t>
                      </a:r>
                      <a:endParaRPr lang="en-US" sz="9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56" marR="7656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300"/>
                        </a:spcAft>
                      </a:pPr>
                      <a:r>
                        <a:rPr lang="en-US" sz="9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Wingdings" pitchFamily="2" charset="2"/>
                        </a:rPr>
                        <a:t></a:t>
                      </a:r>
                      <a:r>
                        <a:rPr lang="en-US" sz="9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9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56" marR="7656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300"/>
                        </a:spcAft>
                      </a:pPr>
                      <a:r>
                        <a:rPr lang="en-US" sz="9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Wingdings" pitchFamily="2" charset="2"/>
                        </a:rPr>
                        <a:t></a:t>
                      </a:r>
                      <a:endParaRPr lang="en-US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56" marR="7656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300"/>
                        </a:spcAft>
                      </a:pPr>
                      <a:r>
                        <a:rPr lang="en-US" sz="9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Wingdings" pitchFamily="2" charset="2"/>
                        </a:rPr>
                        <a:t></a:t>
                      </a:r>
                      <a:endParaRPr lang="en-US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56" marR="7656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300"/>
                        </a:spcAft>
                      </a:pPr>
                      <a:r>
                        <a:rPr lang="en-US" sz="9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Wingdings" pitchFamily="2" charset="2"/>
                        </a:rPr>
                        <a:t></a:t>
                      </a:r>
                      <a:endParaRPr lang="en-US" sz="9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56" marR="7656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300"/>
                        </a:spcAft>
                      </a:pPr>
                      <a:r>
                        <a:rPr lang="en-US" sz="9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Wingdings" pitchFamily="2" charset="2"/>
                        </a:rPr>
                        <a:t></a:t>
                      </a:r>
                      <a:endParaRPr lang="en-US" sz="9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56" marR="7656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300"/>
                        </a:spcAft>
                      </a:pPr>
                      <a:endParaRPr lang="en-US" sz="9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56" marR="7656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869737341"/>
                  </a:ext>
                </a:extLst>
              </a:tr>
              <a:tr h="271268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300"/>
                        </a:spcAft>
                      </a:pPr>
                      <a:r>
                        <a:rPr lang="en-US" sz="11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USCIS EGIS II ($83M)</a:t>
                      </a:r>
                    </a:p>
                  </a:txBody>
                  <a:tcPr marL="7656" marR="765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tx1">
                        <a:lumMod val="65000"/>
                        <a:lumOff val="3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300"/>
                        </a:spcAft>
                      </a:pPr>
                      <a:r>
                        <a:rPr lang="en-US" sz="9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Wingdings" pitchFamily="2" charset="2"/>
                        </a:rPr>
                        <a:t></a:t>
                      </a:r>
                      <a:endParaRPr lang="en-US" sz="9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56" marR="765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300"/>
                        </a:spcAft>
                      </a:pPr>
                      <a:r>
                        <a:rPr lang="en-US" sz="9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Wingdings" pitchFamily="2" charset="2"/>
                        </a:rPr>
                        <a:t></a:t>
                      </a:r>
                      <a:endParaRPr lang="en-US" sz="9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56" marR="7656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300"/>
                        </a:spcAft>
                      </a:pPr>
                      <a:r>
                        <a:rPr lang="en-US" sz="9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Wingdings" pitchFamily="2" charset="2"/>
                        </a:rPr>
                        <a:t></a:t>
                      </a:r>
                      <a:endParaRPr lang="en-US" sz="9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56" marR="7656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300"/>
                        </a:spcAft>
                      </a:pPr>
                      <a:r>
                        <a:rPr lang="en-US" sz="9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Wingdings" pitchFamily="2" charset="2"/>
                        </a:rPr>
                        <a:t></a:t>
                      </a:r>
                      <a:endParaRPr lang="en-US" sz="9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56" marR="7656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300"/>
                        </a:spcAft>
                      </a:pPr>
                      <a:r>
                        <a:rPr lang="en-US" sz="9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Wingdings" pitchFamily="2" charset="2"/>
                        </a:rPr>
                        <a:t></a:t>
                      </a:r>
                      <a:endParaRPr lang="en-US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56" marR="7656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300"/>
                        </a:spcAft>
                      </a:pPr>
                      <a:r>
                        <a:rPr lang="en-US" sz="9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Wingdings" pitchFamily="2" charset="2"/>
                        </a:rPr>
                        <a:t></a:t>
                      </a:r>
                      <a:endParaRPr lang="en-US" sz="9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56" marR="7656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29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en-US" sz="9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Wingdings" pitchFamily="2" charset="2"/>
                        </a:rPr>
                        <a:t></a:t>
                      </a:r>
                      <a:endParaRPr lang="en-US" sz="9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56" marR="7656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300"/>
                        </a:spcAft>
                      </a:pPr>
                      <a:r>
                        <a:rPr lang="en-US" sz="9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Wingdings" pitchFamily="2" charset="2"/>
                        </a:rPr>
                        <a:t></a:t>
                      </a:r>
                      <a:endParaRPr lang="en-US" sz="9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56" marR="7656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300"/>
                        </a:spcAft>
                      </a:pPr>
                      <a:r>
                        <a:rPr lang="en-US" sz="9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Wingdings" pitchFamily="2" charset="2"/>
                        </a:rPr>
                        <a:t></a:t>
                      </a:r>
                      <a:r>
                        <a:rPr lang="en-US" sz="9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9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56" marR="7656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300"/>
                        </a:spcAft>
                      </a:pPr>
                      <a:r>
                        <a:rPr lang="en-US" sz="9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Wingdings" pitchFamily="2" charset="2"/>
                        </a:rPr>
                        <a:t></a:t>
                      </a:r>
                      <a:endParaRPr lang="en-US" sz="9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56" marR="7656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300"/>
                        </a:spcAft>
                      </a:pPr>
                      <a:r>
                        <a:rPr lang="en-US" sz="9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Wingdings" pitchFamily="2" charset="2"/>
                        </a:rPr>
                        <a:t></a:t>
                      </a:r>
                      <a:endParaRPr lang="en-US" sz="9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56" marR="7656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300"/>
                        </a:spcAft>
                      </a:pPr>
                      <a:r>
                        <a:rPr lang="en-US" sz="9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Wingdings" pitchFamily="2" charset="2"/>
                        </a:rPr>
                        <a:t></a:t>
                      </a:r>
                      <a:r>
                        <a:rPr lang="en-US" sz="9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9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56" marR="7656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300"/>
                        </a:spcAft>
                      </a:pPr>
                      <a:r>
                        <a:rPr lang="en-US" sz="9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Wingdings" pitchFamily="2" charset="2"/>
                        </a:rPr>
                        <a:t></a:t>
                      </a:r>
                      <a:endParaRPr lang="en-US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56" marR="7656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300"/>
                        </a:spcAft>
                      </a:pPr>
                      <a:r>
                        <a:rPr lang="en-US" sz="9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Wingdings" pitchFamily="2" charset="2"/>
                        </a:rPr>
                        <a:t></a:t>
                      </a:r>
                      <a:endParaRPr lang="en-US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56" marR="7656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300"/>
                        </a:spcAft>
                      </a:pPr>
                      <a:r>
                        <a:rPr lang="en-US" sz="9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Wingdings" pitchFamily="2" charset="2"/>
                        </a:rPr>
                        <a:t></a:t>
                      </a:r>
                      <a:endParaRPr lang="en-US" sz="9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56" marR="7656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300"/>
                        </a:spcAft>
                      </a:pPr>
                      <a:r>
                        <a:rPr lang="en-US" sz="9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Wingdings" pitchFamily="2" charset="2"/>
                        </a:rPr>
                        <a:t></a:t>
                      </a:r>
                      <a:endParaRPr lang="en-US" sz="9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56" marR="7656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300"/>
                        </a:spcAft>
                      </a:pPr>
                      <a:endParaRPr lang="en-US" sz="9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56" marR="7656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3727554605"/>
                  </a:ext>
                </a:extLst>
              </a:tr>
              <a:tr h="271268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300"/>
                        </a:spcAft>
                      </a:pPr>
                      <a:r>
                        <a:rPr lang="en-US" sz="1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USDA PHIS ($66M/Sub)</a:t>
                      </a:r>
                      <a:endParaRPr lang="en-US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56" marR="765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tx1">
                        <a:lumMod val="65000"/>
                        <a:lumOff val="3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300"/>
                        </a:spcAft>
                      </a:pPr>
                      <a:r>
                        <a:rPr lang="en-US" sz="9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Wingdings" pitchFamily="2" charset="2"/>
                        </a:rPr>
                        <a:t></a:t>
                      </a:r>
                      <a:endParaRPr lang="en-US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56" marR="765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300"/>
                        </a:spcAft>
                      </a:pPr>
                      <a:r>
                        <a:rPr lang="en-US" sz="9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Wingdings" pitchFamily="2" charset="2"/>
                        </a:rPr>
                        <a:t></a:t>
                      </a:r>
                      <a:endParaRPr lang="en-US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56" marR="7656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300"/>
                        </a:spcAft>
                      </a:pPr>
                      <a:r>
                        <a:rPr lang="en-US" sz="9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Wingdings" pitchFamily="2" charset="2"/>
                        </a:rPr>
                        <a:t></a:t>
                      </a:r>
                      <a:endParaRPr lang="en-US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56" marR="7656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300"/>
                        </a:spcAft>
                      </a:pPr>
                      <a:r>
                        <a:rPr lang="en-US" sz="9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Wingdings" pitchFamily="2" charset="2"/>
                        </a:rPr>
                        <a:t></a:t>
                      </a:r>
                      <a:endParaRPr lang="en-US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56" marR="7656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300"/>
                        </a:spcAft>
                      </a:pPr>
                      <a:r>
                        <a:rPr lang="en-US" sz="9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Wingdings" pitchFamily="2" charset="2"/>
                        </a:rPr>
                        <a:t></a:t>
                      </a:r>
                      <a:endParaRPr lang="en-US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56" marR="7656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300"/>
                        </a:spcAft>
                      </a:pPr>
                      <a:r>
                        <a:rPr lang="en-US" sz="9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Wingdings" pitchFamily="2" charset="2"/>
                        </a:rPr>
                        <a:t></a:t>
                      </a:r>
                      <a:endParaRPr lang="en-US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56" marR="7656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29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en-US" sz="9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Wingdings" pitchFamily="2" charset="2"/>
                        </a:rPr>
                        <a:t></a:t>
                      </a:r>
                      <a:endParaRPr lang="en-US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56" marR="7656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300"/>
                        </a:spcAft>
                      </a:pPr>
                      <a:r>
                        <a:rPr lang="en-US" sz="9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Wingdings" pitchFamily="2" charset="2"/>
                        </a:rPr>
                        <a:t></a:t>
                      </a:r>
                      <a:endParaRPr lang="en-US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56" marR="7656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300"/>
                        </a:spcAft>
                      </a:pPr>
                      <a:r>
                        <a:rPr lang="en-US" sz="9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56" marR="7656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300"/>
                        </a:spcAft>
                      </a:pPr>
                      <a:r>
                        <a:rPr lang="en-US" sz="9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Wingdings" pitchFamily="2" charset="2"/>
                        </a:rPr>
                        <a:t></a:t>
                      </a:r>
                      <a:endParaRPr lang="en-US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56" marR="7656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300"/>
                        </a:spcAft>
                      </a:pPr>
                      <a:r>
                        <a:rPr lang="en-US" sz="9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Wingdings" pitchFamily="2" charset="2"/>
                        </a:rPr>
                        <a:t></a:t>
                      </a:r>
                      <a:endParaRPr lang="en-US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56" marR="7656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300"/>
                        </a:spcAft>
                      </a:pPr>
                      <a:r>
                        <a:rPr lang="en-US" sz="9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56" marR="7656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300"/>
                        </a:spcAft>
                      </a:pPr>
                      <a:r>
                        <a:rPr lang="en-US" sz="9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Wingdings" pitchFamily="2" charset="2"/>
                        </a:rPr>
                        <a:t></a:t>
                      </a:r>
                      <a:endParaRPr lang="en-US" sz="9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56" marR="7656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300"/>
                        </a:spcAft>
                      </a:pPr>
                      <a:r>
                        <a:rPr lang="en-US" sz="9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Wingdings" pitchFamily="2" charset="2"/>
                        </a:rPr>
                        <a:t></a:t>
                      </a:r>
                      <a:endParaRPr lang="en-US" sz="9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56" marR="7656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300"/>
                        </a:spcAft>
                      </a:pPr>
                      <a:endParaRPr lang="en-US" sz="9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56" marR="7656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300"/>
                        </a:spcAft>
                      </a:pPr>
                      <a:r>
                        <a:rPr lang="en-US" sz="9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Wingdings" pitchFamily="2" charset="2"/>
                        </a:rPr>
                        <a:t></a:t>
                      </a:r>
                      <a:endParaRPr lang="en-US" sz="9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56" marR="7656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300"/>
                        </a:spcAft>
                      </a:pPr>
                      <a:endParaRPr lang="en-US" sz="9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56" marR="7656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4217087944"/>
                  </a:ext>
                </a:extLst>
              </a:tr>
              <a:tr h="404238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300"/>
                        </a:spcAft>
                      </a:pPr>
                      <a:r>
                        <a:rPr lang="en-US" sz="1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Small Business Admin ($113M Ceiling/$30M)</a:t>
                      </a:r>
                      <a:endParaRPr lang="en-US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56" marR="765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tx1">
                        <a:lumMod val="65000"/>
                        <a:lumOff val="3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300"/>
                        </a:spcAft>
                      </a:pPr>
                      <a:r>
                        <a:rPr lang="en-US" sz="9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Wingdings" pitchFamily="2" charset="2"/>
                        </a:rPr>
                        <a:t></a:t>
                      </a:r>
                      <a:endParaRPr lang="en-US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56" marR="765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300"/>
                        </a:spcAft>
                      </a:pPr>
                      <a:r>
                        <a:rPr lang="en-US" sz="9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Wingdings" pitchFamily="2" charset="2"/>
                        </a:rPr>
                        <a:t></a:t>
                      </a:r>
                      <a:endParaRPr lang="en-US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56" marR="7656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300"/>
                        </a:spcAft>
                      </a:pPr>
                      <a:r>
                        <a:rPr lang="en-US" sz="9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Wingdings" pitchFamily="2" charset="2"/>
                        </a:rPr>
                        <a:t></a:t>
                      </a:r>
                      <a:endParaRPr lang="en-US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56" marR="7656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300"/>
                        </a:spcAft>
                      </a:pPr>
                      <a:endParaRPr lang="en-US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56" marR="7656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29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en-US" sz="9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Wingdings" pitchFamily="2" charset="2"/>
                        </a:rPr>
                        <a:t></a:t>
                      </a:r>
                      <a:endParaRPr lang="en-US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56" marR="7656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300"/>
                        </a:spcAft>
                      </a:pPr>
                      <a:r>
                        <a:rPr lang="en-US" sz="9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Wingdings" pitchFamily="2" charset="2"/>
                        </a:rPr>
                        <a:t></a:t>
                      </a:r>
                      <a:endParaRPr lang="en-US" sz="9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56" marR="7656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300"/>
                        </a:spcAft>
                      </a:pPr>
                      <a:r>
                        <a:rPr lang="en-US" sz="9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Wingdings" pitchFamily="2" charset="2"/>
                        </a:rPr>
                        <a:t></a:t>
                      </a:r>
                      <a:endParaRPr lang="en-US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56" marR="7656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300"/>
                        </a:spcAft>
                      </a:pPr>
                      <a:r>
                        <a:rPr lang="en-US" sz="9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Wingdings" pitchFamily="2" charset="2"/>
                        </a:rPr>
                        <a:t></a:t>
                      </a:r>
                      <a:endParaRPr lang="en-US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56" marR="7656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300"/>
                        </a:spcAft>
                      </a:pPr>
                      <a:endParaRPr lang="en-US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56" marR="7656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300"/>
                        </a:spcAft>
                      </a:pPr>
                      <a:r>
                        <a:rPr lang="en-US" sz="9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Wingdings" pitchFamily="2" charset="2"/>
                        </a:rPr>
                        <a:t></a:t>
                      </a:r>
                      <a:endParaRPr lang="en-US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56" marR="7656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29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en-US" sz="9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Wingdings" pitchFamily="2" charset="2"/>
                        </a:rPr>
                        <a:t></a:t>
                      </a:r>
                      <a:endParaRPr lang="en-US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56" marR="7656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300"/>
                        </a:spcAft>
                      </a:pPr>
                      <a:endParaRPr lang="en-US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56" marR="7656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300"/>
                        </a:spcAft>
                      </a:pPr>
                      <a:r>
                        <a:rPr lang="en-US" sz="9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Wingdings" pitchFamily="2" charset="2"/>
                        </a:rPr>
                        <a:t></a:t>
                      </a:r>
                      <a:endParaRPr lang="en-US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56" marR="7656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29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Wingdings" pitchFamily="2" charset="2"/>
                        </a:rPr>
                        <a:t></a:t>
                      </a:r>
                      <a:endParaRPr lang="en-US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56" marR="7656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29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Wingdings" pitchFamily="2" charset="2"/>
                        </a:rPr>
                        <a:t></a:t>
                      </a:r>
                      <a:endParaRPr lang="en-US" sz="9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56" marR="7656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29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Wingdings" pitchFamily="2" charset="2"/>
                        </a:rPr>
                        <a:t></a:t>
                      </a:r>
                      <a:endParaRPr lang="en-US" sz="9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ctr" defTabSz="91429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9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56" marR="7656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29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56" marR="7656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577053146"/>
                  </a:ext>
                </a:extLst>
              </a:tr>
              <a:tr h="271268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300"/>
                        </a:spcAft>
                      </a:pPr>
                      <a:r>
                        <a:rPr lang="en-US" sz="1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Treasury </a:t>
                      </a:r>
                      <a:endParaRPr lang="en-US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56" marR="765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tx1">
                        <a:lumMod val="65000"/>
                        <a:lumOff val="3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300"/>
                        </a:spcAft>
                      </a:pPr>
                      <a:r>
                        <a:rPr lang="en-US" sz="9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Wingdings" pitchFamily="2" charset="2"/>
                        </a:rPr>
                        <a:t></a:t>
                      </a:r>
                      <a:endParaRPr lang="en-US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56" marR="765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300"/>
                        </a:spcAft>
                      </a:pPr>
                      <a:r>
                        <a:rPr lang="en-US" sz="9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Wingdings" pitchFamily="2" charset="2"/>
                        </a:rPr>
                        <a:t></a:t>
                      </a:r>
                      <a:endParaRPr lang="en-US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56" marR="7656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300"/>
                        </a:spcAft>
                      </a:pPr>
                      <a:r>
                        <a:rPr lang="en-US" sz="9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Wingdings" pitchFamily="2" charset="2"/>
                        </a:rPr>
                        <a:t></a:t>
                      </a:r>
                      <a:endParaRPr lang="en-US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56" marR="7656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300"/>
                        </a:spcAft>
                      </a:pPr>
                      <a:r>
                        <a:rPr lang="en-US" sz="9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Wingdings" pitchFamily="2" charset="2"/>
                        </a:rPr>
                        <a:t></a:t>
                      </a:r>
                      <a:endParaRPr lang="en-US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56" marR="7656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29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56" marR="7656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300"/>
                        </a:spcAft>
                      </a:pPr>
                      <a:r>
                        <a:rPr lang="en-US" sz="9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Wingdings" pitchFamily="2" charset="2"/>
                        </a:rPr>
                        <a:t></a:t>
                      </a:r>
                      <a:endParaRPr lang="en-US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56" marR="7656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300"/>
                        </a:spcAft>
                      </a:pPr>
                      <a:r>
                        <a:rPr lang="en-US" sz="9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Wingdings" pitchFamily="2" charset="2"/>
                        </a:rPr>
                        <a:t></a:t>
                      </a:r>
                      <a:endParaRPr lang="en-US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56" marR="7656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300"/>
                        </a:spcAft>
                      </a:pPr>
                      <a:r>
                        <a:rPr lang="en-US" sz="9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Wingdings" pitchFamily="2" charset="2"/>
                        </a:rPr>
                        <a:t></a:t>
                      </a:r>
                      <a:endParaRPr lang="en-US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56" marR="7656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300"/>
                        </a:spcAft>
                      </a:pPr>
                      <a:endParaRPr lang="en-US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56" marR="7656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300"/>
                        </a:spcAft>
                      </a:pPr>
                      <a:r>
                        <a:rPr lang="en-US" sz="9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Wingdings" pitchFamily="2" charset="2"/>
                        </a:rPr>
                        <a:t></a:t>
                      </a:r>
                      <a:endParaRPr lang="en-US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56" marR="7656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29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en-US" sz="9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Wingdings" pitchFamily="2" charset="2"/>
                        </a:rPr>
                        <a:t></a:t>
                      </a:r>
                      <a:endParaRPr lang="en-US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56" marR="7656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300"/>
                        </a:spcAft>
                      </a:pPr>
                      <a:endParaRPr lang="en-US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56" marR="7656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300"/>
                        </a:spcAft>
                      </a:pPr>
                      <a:r>
                        <a:rPr lang="en-US" sz="9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Wingdings" pitchFamily="2" charset="2"/>
                        </a:rPr>
                        <a:t></a:t>
                      </a:r>
                      <a:endParaRPr lang="en-US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56" marR="7656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29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56" marR="7656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29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Wingdings" pitchFamily="2" charset="2"/>
                        </a:rPr>
                        <a:t></a:t>
                      </a:r>
                      <a:endParaRPr lang="en-US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56" marR="7656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29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en-US" sz="9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Wingdings" pitchFamily="2" charset="2"/>
                        </a:rPr>
                        <a:t></a:t>
                      </a:r>
                      <a:endParaRPr lang="en-US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56" marR="7656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29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56" marR="7656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241783524"/>
                  </a:ext>
                </a:extLst>
              </a:tr>
              <a:tr h="271268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USDA FSIS</a:t>
                      </a:r>
                    </a:p>
                  </a:txBody>
                  <a:tcPr marL="7656" marR="765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tx1">
                        <a:lumMod val="65000"/>
                        <a:lumOff val="3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300"/>
                        </a:spcAft>
                      </a:pPr>
                      <a:r>
                        <a:rPr lang="en-US" sz="9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Wingdings" pitchFamily="2" charset="2"/>
                        </a:rPr>
                        <a:t></a:t>
                      </a:r>
                      <a:endParaRPr lang="en-US" sz="900"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7656" marR="765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300"/>
                        </a:spcAft>
                      </a:pPr>
                      <a:r>
                        <a:rPr lang="en-US" sz="9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Wingdings" pitchFamily="2" charset="2"/>
                        </a:rPr>
                        <a:t></a:t>
                      </a:r>
                      <a:endParaRPr lang="en-US" sz="900"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7656" marR="7656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300"/>
                        </a:spcAft>
                      </a:pPr>
                      <a:r>
                        <a:rPr lang="en-US" sz="9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Wingdings" pitchFamily="2" charset="2"/>
                        </a:rPr>
                        <a:t></a:t>
                      </a:r>
                      <a:endParaRPr lang="en-US" sz="900"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7656" marR="7656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300"/>
                        </a:spcAft>
                      </a:pPr>
                      <a:r>
                        <a:rPr lang="en-US" sz="9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Wingdings" pitchFamily="2" charset="2"/>
                        </a:rPr>
                        <a:t></a:t>
                      </a:r>
                      <a:endParaRPr lang="en-US" sz="900"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7656" marR="7656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29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en-US" sz="9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Wingdings" pitchFamily="2" charset="2"/>
                        </a:rPr>
                        <a:t></a:t>
                      </a:r>
                      <a:endParaRPr lang="en-US" sz="900"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7656" marR="7656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300"/>
                        </a:spcAft>
                      </a:pPr>
                      <a:r>
                        <a:rPr lang="en-US" sz="9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Wingdings" pitchFamily="2" charset="2"/>
                        </a:rPr>
                        <a:t></a:t>
                      </a:r>
                      <a:endParaRPr lang="en-US" sz="900"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7656" marR="7656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300"/>
                        </a:spcAft>
                      </a:pPr>
                      <a:r>
                        <a:rPr lang="en-US" sz="9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Wingdings" pitchFamily="2" charset="2"/>
                        </a:rPr>
                        <a:t></a:t>
                      </a:r>
                      <a:endParaRPr lang="en-US" sz="900"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7656" marR="7656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300"/>
                        </a:spcAft>
                      </a:pPr>
                      <a:r>
                        <a:rPr lang="en-US" sz="9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Wingdings" pitchFamily="2" charset="2"/>
                        </a:rPr>
                        <a:t></a:t>
                      </a:r>
                      <a:endParaRPr lang="en-US" sz="900"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7656" marR="7656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300"/>
                        </a:spcAft>
                      </a:pPr>
                      <a:r>
                        <a:rPr lang="en-US" sz="9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Wingdings" pitchFamily="2" charset="2"/>
                        </a:rPr>
                        <a:t></a:t>
                      </a:r>
                      <a:endParaRPr lang="en-US" sz="900"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7656" marR="7656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300"/>
                        </a:spcAft>
                      </a:pPr>
                      <a:r>
                        <a:rPr lang="en-US" sz="9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Wingdings" pitchFamily="2" charset="2"/>
                        </a:rPr>
                        <a:t></a:t>
                      </a:r>
                      <a:endParaRPr lang="en-US" sz="900"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7656" marR="7656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29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en-US" sz="9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Wingdings" pitchFamily="2" charset="2"/>
                        </a:rPr>
                        <a:t></a:t>
                      </a:r>
                      <a:endParaRPr lang="en-US" sz="900"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7656" marR="7656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300"/>
                        </a:spcAft>
                      </a:pPr>
                      <a:endParaRPr lang="en-US" sz="900"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7656" marR="7656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300"/>
                        </a:spcAft>
                      </a:pPr>
                      <a:r>
                        <a:rPr lang="en-US" sz="9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Wingdings" pitchFamily="2" charset="2"/>
                        </a:rPr>
                        <a:t></a:t>
                      </a:r>
                      <a:endParaRPr lang="en-US" sz="900"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7656" marR="7656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29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Wingdings" pitchFamily="2" charset="2"/>
                        </a:rPr>
                        <a:t></a:t>
                      </a:r>
                      <a:endParaRPr lang="en-US" sz="900"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7656" marR="7656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29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Wingdings" pitchFamily="2" charset="2"/>
                        </a:rPr>
                        <a:t></a:t>
                      </a:r>
                      <a:endParaRPr lang="en-US" sz="900"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7656" marR="7656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29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Wingdings" pitchFamily="2" charset="2"/>
                        </a:rPr>
                        <a:t></a:t>
                      </a:r>
                      <a:endParaRPr lang="en-US" sz="900"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7656" marR="7656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29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900"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7656" marR="7656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3964770314"/>
                  </a:ext>
                </a:extLst>
              </a:tr>
              <a:tr h="271268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DHS TSA  ($27.6M)</a:t>
                      </a:r>
                    </a:p>
                  </a:txBody>
                  <a:tcPr marL="7656" marR="765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65000"/>
                        <a:lumOff val="3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300"/>
                        </a:spcAft>
                      </a:pPr>
                      <a:r>
                        <a:rPr lang="en-US" sz="9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Wingdings" pitchFamily="2" charset="2"/>
                        </a:rPr>
                        <a:t></a:t>
                      </a:r>
                      <a:endParaRPr lang="en-US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56" marR="765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300"/>
                        </a:spcAft>
                      </a:pPr>
                      <a:endParaRPr lang="en-US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56" marR="7656" marT="0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300"/>
                        </a:spcAft>
                      </a:pPr>
                      <a:endParaRPr lang="en-US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56" marR="7656" marT="0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300"/>
                        </a:spcAft>
                      </a:pPr>
                      <a:endParaRPr lang="en-US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56" marR="7656" marT="0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29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56" marR="7656" marT="0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300"/>
                        </a:spcAft>
                      </a:pPr>
                      <a:endParaRPr lang="en-US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56" marR="7656" marT="0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300"/>
                        </a:spcAft>
                      </a:pPr>
                      <a:endParaRPr lang="en-US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56" marR="7656" marT="0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300"/>
                        </a:spcAft>
                      </a:pPr>
                      <a:endParaRPr lang="en-US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56" marR="7656" marT="0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300"/>
                        </a:spcAft>
                      </a:pPr>
                      <a:endParaRPr lang="en-US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56" marR="7656" marT="0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300"/>
                        </a:spcAft>
                      </a:pPr>
                      <a:endParaRPr lang="en-US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56" marR="7656" marT="0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29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56" marR="7656" marT="0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300"/>
                        </a:spcAft>
                      </a:pPr>
                      <a:endParaRPr lang="en-US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56" marR="7656" marT="0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300"/>
                        </a:spcAft>
                      </a:pPr>
                      <a:endParaRPr lang="en-US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56" marR="7656" marT="0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29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56" marR="7656" marT="0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29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56" marR="7656" marT="0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29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56" marR="7656" marT="0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29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9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  <a:sym typeface="Wingdings" pitchFamily="2" charset="2"/>
                        </a:rPr>
                        <a:t></a:t>
                      </a:r>
                      <a:endParaRPr kumimoji="0" lang="en-US" sz="9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7656" marR="7656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57620110"/>
                  </a:ext>
                </a:extLst>
              </a:tr>
            </a:tbl>
          </a:graphicData>
        </a:graphic>
      </p:graphicFrame>
      <p:sp>
        <p:nvSpPr>
          <p:cNvPr id="5" name="Line Callout 1 (No Border) 35">
            <a:extLst>
              <a:ext uri="{FF2B5EF4-FFF2-40B4-BE49-F238E27FC236}">
                <a16:creationId xmlns:a16="http://schemas.microsoft.com/office/drawing/2014/main" id="{EB62D627-1673-205B-1B30-5DBA338C3887}"/>
              </a:ext>
            </a:extLst>
          </p:cNvPr>
          <p:cNvSpPr/>
          <p:nvPr>
            <p:custDataLst>
              <p:tags r:id="rId1"/>
            </p:custDataLst>
          </p:nvPr>
        </p:nvSpPr>
        <p:spPr>
          <a:xfrm>
            <a:off x="509918" y="769402"/>
            <a:ext cx="8018564" cy="963982"/>
          </a:xfrm>
          <a:prstGeom prst="callout1">
            <a:avLst>
              <a:gd name="adj1" fmla="val 100000"/>
              <a:gd name="adj2" fmla="val 0"/>
              <a:gd name="adj3" fmla="val 100000"/>
              <a:gd name="adj4" fmla="val 100000"/>
            </a:avLst>
          </a:prstGeom>
          <a:solidFill>
            <a:schemeClr val="bg1">
              <a:lumMod val="85000"/>
            </a:schemeClr>
          </a:solidFill>
          <a:ln w="12700" cmpd="sng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37160" tIns="68580" rIns="137160" bIns="96012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just">
              <a:lnSpc>
                <a:spcPct val="110000"/>
              </a:lnSpc>
              <a:spcAft>
                <a:spcPts val="450"/>
              </a:spcAft>
              <a:buClr>
                <a:schemeClr val="tx1"/>
              </a:buClr>
              <a:buSzPct val="100000"/>
            </a:pPr>
            <a:r>
              <a:rPr lang="en-US" sz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RCC has significant experience delivering Agile DevSecOps; Cloud &amp; Infrastructure (AWS &amp; Azure); Enterprise Architecture; Application Development &amp; Maintenance, Software Testing &amp; IV&amp;V; RMF/IA; Data, Data Warehouse &amp; Business Analytics; Service Management; Training; and Content Management services across the full scope of tools, technologies, and processes required to drive the mission performance.</a:t>
            </a:r>
          </a:p>
        </p:txBody>
      </p:sp>
      <p:sp>
        <p:nvSpPr>
          <p:cNvPr id="6" name="Slide Number Placeholder 4">
            <a:extLst>
              <a:ext uri="{FF2B5EF4-FFF2-40B4-BE49-F238E27FC236}">
                <a16:creationId xmlns:a16="http://schemas.microsoft.com/office/drawing/2014/main" id="{DD52A693-980A-91D3-DF36-552BFAD587E4}"/>
              </a:ext>
            </a:extLst>
          </p:cNvPr>
          <p:cNvSpPr txBox="1">
            <a:spLocks/>
          </p:cNvSpPr>
          <p:nvPr/>
        </p:nvSpPr>
        <p:spPr>
          <a:xfrm>
            <a:off x="1695103" y="6399633"/>
            <a:ext cx="7307198" cy="259270"/>
          </a:xfrm>
        </p:spPr>
        <p:txBody>
          <a:bodyPr vert="horz" lIns="68580" tIns="34290" rIns="68580" bIns="34290" rtlCol="0" anchor="ctr"/>
          <a:lstStyle>
            <a:defPPr>
              <a:defRPr lang="en-US"/>
            </a:defPPr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F18C4DE-7438-D14C-A7EB-0CC572816682}" type="slidenum">
              <a:rPr lang="en-US" sz="900"/>
              <a:pPr/>
              <a:t>5</a:t>
            </a:fld>
            <a:endParaRPr lang="en-US" sz="900"/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865F8406-2804-9C4C-F7DE-61FBFF55E6D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04917582"/>
              </p:ext>
            </p:extLst>
          </p:nvPr>
        </p:nvGraphicFramePr>
        <p:xfrm>
          <a:off x="509914" y="5446908"/>
          <a:ext cx="8018568" cy="247781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688829">
                  <a:extLst>
                    <a:ext uri="{9D8B030D-6E8A-4147-A177-3AD203B41FA5}">
                      <a16:colId xmlns:a16="http://schemas.microsoft.com/office/drawing/2014/main" val="328834177"/>
                    </a:ext>
                  </a:extLst>
                </a:gridCol>
                <a:gridCol w="284492">
                  <a:extLst>
                    <a:ext uri="{9D8B030D-6E8A-4147-A177-3AD203B41FA5}">
                      <a16:colId xmlns:a16="http://schemas.microsoft.com/office/drawing/2014/main" val="2545650546"/>
                    </a:ext>
                  </a:extLst>
                </a:gridCol>
                <a:gridCol w="377872">
                  <a:extLst>
                    <a:ext uri="{9D8B030D-6E8A-4147-A177-3AD203B41FA5}">
                      <a16:colId xmlns:a16="http://schemas.microsoft.com/office/drawing/2014/main" val="1234301078"/>
                    </a:ext>
                  </a:extLst>
                </a:gridCol>
                <a:gridCol w="377872">
                  <a:extLst>
                    <a:ext uri="{9D8B030D-6E8A-4147-A177-3AD203B41FA5}">
                      <a16:colId xmlns:a16="http://schemas.microsoft.com/office/drawing/2014/main" val="10362066"/>
                    </a:ext>
                  </a:extLst>
                </a:gridCol>
                <a:gridCol w="417758">
                  <a:extLst>
                    <a:ext uri="{9D8B030D-6E8A-4147-A177-3AD203B41FA5}">
                      <a16:colId xmlns:a16="http://schemas.microsoft.com/office/drawing/2014/main" val="3070276181"/>
                    </a:ext>
                  </a:extLst>
                </a:gridCol>
                <a:gridCol w="337982">
                  <a:extLst>
                    <a:ext uri="{9D8B030D-6E8A-4147-A177-3AD203B41FA5}">
                      <a16:colId xmlns:a16="http://schemas.microsoft.com/office/drawing/2014/main" val="3640857469"/>
                    </a:ext>
                  </a:extLst>
                </a:gridCol>
                <a:gridCol w="377872">
                  <a:extLst>
                    <a:ext uri="{9D8B030D-6E8A-4147-A177-3AD203B41FA5}">
                      <a16:colId xmlns:a16="http://schemas.microsoft.com/office/drawing/2014/main" val="2796665478"/>
                    </a:ext>
                  </a:extLst>
                </a:gridCol>
                <a:gridCol w="377872">
                  <a:extLst>
                    <a:ext uri="{9D8B030D-6E8A-4147-A177-3AD203B41FA5}">
                      <a16:colId xmlns:a16="http://schemas.microsoft.com/office/drawing/2014/main" val="3540072371"/>
                    </a:ext>
                  </a:extLst>
                </a:gridCol>
                <a:gridCol w="377171">
                  <a:extLst>
                    <a:ext uri="{9D8B030D-6E8A-4147-A177-3AD203B41FA5}">
                      <a16:colId xmlns:a16="http://schemas.microsoft.com/office/drawing/2014/main" val="1895185806"/>
                    </a:ext>
                  </a:extLst>
                </a:gridCol>
                <a:gridCol w="377872">
                  <a:extLst>
                    <a:ext uri="{9D8B030D-6E8A-4147-A177-3AD203B41FA5}">
                      <a16:colId xmlns:a16="http://schemas.microsoft.com/office/drawing/2014/main" val="3725924532"/>
                    </a:ext>
                  </a:extLst>
                </a:gridCol>
                <a:gridCol w="377872">
                  <a:extLst>
                    <a:ext uri="{9D8B030D-6E8A-4147-A177-3AD203B41FA5}">
                      <a16:colId xmlns:a16="http://schemas.microsoft.com/office/drawing/2014/main" val="2845178062"/>
                    </a:ext>
                  </a:extLst>
                </a:gridCol>
                <a:gridCol w="377872">
                  <a:extLst>
                    <a:ext uri="{9D8B030D-6E8A-4147-A177-3AD203B41FA5}">
                      <a16:colId xmlns:a16="http://schemas.microsoft.com/office/drawing/2014/main" val="2426831069"/>
                    </a:ext>
                  </a:extLst>
                </a:gridCol>
                <a:gridCol w="377872">
                  <a:extLst>
                    <a:ext uri="{9D8B030D-6E8A-4147-A177-3AD203B41FA5}">
                      <a16:colId xmlns:a16="http://schemas.microsoft.com/office/drawing/2014/main" val="4259603226"/>
                    </a:ext>
                  </a:extLst>
                </a:gridCol>
                <a:gridCol w="377872">
                  <a:extLst>
                    <a:ext uri="{9D8B030D-6E8A-4147-A177-3AD203B41FA5}">
                      <a16:colId xmlns:a16="http://schemas.microsoft.com/office/drawing/2014/main" val="149953015"/>
                    </a:ext>
                  </a:extLst>
                </a:gridCol>
                <a:gridCol w="377872">
                  <a:extLst>
                    <a:ext uri="{9D8B030D-6E8A-4147-A177-3AD203B41FA5}">
                      <a16:colId xmlns:a16="http://schemas.microsoft.com/office/drawing/2014/main" val="72079538"/>
                    </a:ext>
                  </a:extLst>
                </a:gridCol>
                <a:gridCol w="377872">
                  <a:extLst>
                    <a:ext uri="{9D8B030D-6E8A-4147-A177-3AD203B41FA5}">
                      <a16:colId xmlns:a16="http://schemas.microsoft.com/office/drawing/2014/main" val="768782143"/>
                    </a:ext>
                  </a:extLst>
                </a:gridCol>
                <a:gridCol w="377872">
                  <a:extLst>
                    <a:ext uri="{9D8B030D-6E8A-4147-A177-3AD203B41FA5}">
                      <a16:colId xmlns:a16="http://schemas.microsoft.com/office/drawing/2014/main" val="3671721648"/>
                    </a:ext>
                  </a:extLst>
                </a:gridCol>
                <a:gridCol w="377872">
                  <a:extLst>
                    <a:ext uri="{9D8B030D-6E8A-4147-A177-3AD203B41FA5}">
                      <a16:colId xmlns:a16="http://schemas.microsoft.com/office/drawing/2014/main" val="325411143"/>
                    </a:ext>
                  </a:extLst>
                </a:gridCol>
              </a:tblGrid>
              <a:tr h="247781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USCG  ($8M)</a:t>
                      </a:r>
                    </a:p>
                  </a:txBody>
                  <a:tcPr marL="7656" marR="765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65000"/>
                        <a:lumOff val="3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300"/>
                        </a:spcAft>
                      </a:pPr>
                      <a:r>
                        <a:rPr lang="en-US" sz="9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Wingdings" pitchFamily="2" charset="2"/>
                        </a:rPr>
                        <a:t></a:t>
                      </a:r>
                      <a:endParaRPr lang="en-US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56" marR="765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300"/>
                        </a:spcAft>
                      </a:pPr>
                      <a:endParaRPr lang="en-US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56" marR="7656" marT="0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300"/>
                        </a:spcAft>
                      </a:pPr>
                      <a:endParaRPr lang="en-US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56" marR="7656" marT="0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300"/>
                        </a:spcAft>
                      </a:pPr>
                      <a:endParaRPr lang="en-US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56" marR="7656" marT="0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29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9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56" marR="7656" marT="0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300"/>
                        </a:spcAft>
                      </a:pPr>
                      <a:endParaRPr lang="en-US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56" marR="7656" marT="0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300"/>
                        </a:spcAft>
                      </a:pPr>
                      <a:endParaRPr lang="en-US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56" marR="7656" marT="0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300"/>
                        </a:spcAft>
                      </a:pPr>
                      <a:endParaRPr lang="en-US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56" marR="7656" marT="0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300"/>
                        </a:spcAft>
                      </a:pPr>
                      <a:endParaRPr lang="en-US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56" marR="7656" marT="0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300"/>
                        </a:spcAft>
                      </a:pPr>
                      <a:endParaRPr lang="en-US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56" marR="7656" marT="0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29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56" marR="7656" marT="0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300"/>
                        </a:spcAft>
                      </a:pPr>
                      <a:endParaRPr lang="en-US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56" marR="7656" marT="0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300"/>
                        </a:spcAft>
                      </a:pPr>
                      <a:endParaRPr lang="en-US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56" marR="7656" marT="0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29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56" marR="7656" marT="0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29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56" marR="7656" marT="0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29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56" marR="7656" marT="0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29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9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  <a:sym typeface="Wingdings" pitchFamily="2" charset="2"/>
                        </a:rPr>
                        <a:t></a:t>
                      </a:r>
                      <a:endParaRPr kumimoji="0" lang="en-US" sz="9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7656" marR="7656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74487071"/>
                  </a:ext>
                </a:extLst>
              </a:tr>
            </a:tbl>
          </a:graphicData>
        </a:graphic>
      </p:graphicFrame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45B9F166-4530-4894-006E-8E9074BF794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46382986"/>
              </p:ext>
            </p:extLst>
          </p:nvPr>
        </p:nvGraphicFramePr>
        <p:xfrm>
          <a:off x="509914" y="5675489"/>
          <a:ext cx="8018568" cy="247781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688829">
                  <a:extLst>
                    <a:ext uri="{9D8B030D-6E8A-4147-A177-3AD203B41FA5}">
                      <a16:colId xmlns:a16="http://schemas.microsoft.com/office/drawing/2014/main" val="328834177"/>
                    </a:ext>
                  </a:extLst>
                </a:gridCol>
                <a:gridCol w="284492">
                  <a:extLst>
                    <a:ext uri="{9D8B030D-6E8A-4147-A177-3AD203B41FA5}">
                      <a16:colId xmlns:a16="http://schemas.microsoft.com/office/drawing/2014/main" val="2545650546"/>
                    </a:ext>
                  </a:extLst>
                </a:gridCol>
                <a:gridCol w="377872">
                  <a:extLst>
                    <a:ext uri="{9D8B030D-6E8A-4147-A177-3AD203B41FA5}">
                      <a16:colId xmlns:a16="http://schemas.microsoft.com/office/drawing/2014/main" val="1234301078"/>
                    </a:ext>
                  </a:extLst>
                </a:gridCol>
                <a:gridCol w="377872">
                  <a:extLst>
                    <a:ext uri="{9D8B030D-6E8A-4147-A177-3AD203B41FA5}">
                      <a16:colId xmlns:a16="http://schemas.microsoft.com/office/drawing/2014/main" val="10362066"/>
                    </a:ext>
                  </a:extLst>
                </a:gridCol>
                <a:gridCol w="417758">
                  <a:extLst>
                    <a:ext uri="{9D8B030D-6E8A-4147-A177-3AD203B41FA5}">
                      <a16:colId xmlns:a16="http://schemas.microsoft.com/office/drawing/2014/main" val="3070276181"/>
                    </a:ext>
                  </a:extLst>
                </a:gridCol>
                <a:gridCol w="337982">
                  <a:extLst>
                    <a:ext uri="{9D8B030D-6E8A-4147-A177-3AD203B41FA5}">
                      <a16:colId xmlns:a16="http://schemas.microsoft.com/office/drawing/2014/main" val="3640857469"/>
                    </a:ext>
                  </a:extLst>
                </a:gridCol>
                <a:gridCol w="377872">
                  <a:extLst>
                    <a:ext uri="{9D8B030D-6E8A-4147-A177-3AD203B41FA5}">
                      <a16:colId xmlns:a16="http://schemas.microsoft.com/office/drawing/2014/main" val="2796665478"/>
                    </a:ext>
                  </a:extLst>
                </a:gridCol>
                <a:gridCol w="377872">
                  <a:extLst>
                    <a:ext uri="{9D8B030D-6E8A-4147-A177-3AD203B41FA5}">
                      <a16:colId xmlns:a16="http://schemas.microsoft.com/office/drawing/2014/main" val="3540072371"/>
                    </a:ext>
                  </a:extLst>
                </a:gridCol>
                <a:gridCol w="377171">
                  <a:extLst>
                    <a:ext uri="{9D8B030D-6E8A-4147-A177-3AD203B41FA5}">
                      <a16:colId xmlns:a16="http://schemas.microsoft.com/office/drawing/2014/main" val="1895185806"/>
                    </a:ext>
                  </a:extLst>
                </a:gridCol>
                <a:gridCol w="377872">
                  <a:extLst>
                    <a:ext uri="{9D8B030D-6E8A-4147-A177-3AD203B41FA5}">
                      <a16:colId xmlns:a16="http://schemas.microsoft.com/office/drawing/2014/main" val="3725924532"/>
                    </a:ext>
                  </a:extLst>
                </a:gridCol>
                <a:gridCol w="377872">
                  <a:extLst>
                    <a:ext uri="{9D8B030D-6E8A-4147-A177-3AD203B41FA5}">
                      <a16:colId xmlns:a16="http://schemas.microsoft.com/office/drawing/2014/main" val="2845178062"/>
                    </a:ext>
                  </a:extLst>
                </a:gridCol>
                <a:gridCol w="377872">
                  <a:extLst>
                    <a:ext uri="{9D8B030D-6E8A-4147-A177-3AD203B41FA5}">
                      <a16:colId xmlns:a16="http://schemas.microsoft.com/office/drawing/2014/main" val="2426831069"/>
                    </a:ext>
                  </a:extLst>
                </a:gridCol>
                <a:gridCol w="377872">
                  <a:extLst>
                    <a:ext uri="{9D8B030D-6E8A-4147-A177-3AD203B41FA5}">
                      <a16:colId xmlns:a16="http://schemas.microsoft.com/office/drawing/2014/main" val="4259603226"/>
                    </a:ext>
                  </a:extLst>
                </a:gridCol>
                <a:gridCol w="377872">
                  <a:extLst>
                    <a:ext uri="{9D8B030D-6E8A-4147-A177-3AD203B41FA5}">
                      <a16:colId xmlns:a16="http://schemas.microsoft.com/office/drawing/2014/main" val="149953015"/>
                    </a:ext>
                  </a:extLst>
                </a:gridCol>
                <a:gridCol w="377872">
                  <a:extLst>
                    <a:ext uri="{9D8B030D-6E8A-4147-A177-3AD203B41FA5}">
                      <a16:colId xmlns:a16="http://schemas.microsoft.com/office/drawing/2014/main" val="72079538"/>
                    </a:ext>
                  </a:extLst>
                </a:gridCol>
                <a:gridCol w="377872">
                  <a:extLst>
                    <a:ext uri="{9D8B030D-6E8A-4147-A177-3AD203B41FA5}">
                      <a16:colId xmlns:a16="http://schemas.microsoft.com/office/drawing/2014/main" val="768782143"/>
                    </a:ext>
                  </a:extLst>
                </a:gridCol>
                <a:gridCol w="377872">
                  <a:extLst>
                    <a:ext uri="{9D8B030D-6E8A-4147-A177-3AD203B41FA5}">
                      <a16:colId xmlns:a16="http://schemas.microsoft.com/office/drawing/2014/main" val="3671721648"/>
                    </a:ext>
                  </a:extLst>
                </a:gridCol>
                <a:gridCol w="377872">
                  <a:extLst>
                    <a:ext uri="{9D8B030D-6E8A-4147-A177-3AD203B41FA5}">
                      <a16:colId xmlns:a16="http://schemas.microsoft.com/office/drawing/2014/main" val="325411143"/>
                    </a:ext>
                  </a:extLst>
                </a:gridCol>
              </a:tblGrid>
              <a:tr h="247781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Air Force SAF/AAI ($6M)</a:t>
                      </a:r>
                    </a:p>
                  </a:txBody>
                  <a:tcPr marL="7656" marR="765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65000"/>
                        <a:lumOff val="3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300"/>
                        </a:spcAft>
                      </a:pPr>
                      <a:r>
                        <a:rPr lang="en-US" sz="9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Wingdings" pitchFamily="2" charset="2"/>
                        </a:rPr>
                        <a:t></a:t>
                      </a:r>
                      <a:endParaRPr lang="en-US" sz="900"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7656" marR="765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300"/>
                        </a:spcAft>
                      </a:pPr>
                      <a:endParaRPr lang="en-US" sz="900"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7656" marR="7656" marT="0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300"/>
                        </a:spcAft>
                      </a:pPr>
                      <a:endParaRPr lang="en-US" sz="900"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7656" marR="7656" marT="0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300"/>
                        </a:spcAft>
                      </a:pPr>
                      <a:endParaRPr lang="en-US" sz="900" dirty="0"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7656" marR="7656" marT="0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29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900"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7656" marR="7656" marT="0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300"/>
                        </a:spcAft>
                      </a:pPr>
                      <a:endParaRPr lang="en-US" sz="900"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7656" marR="7656" marT="0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300"/>
                        </a:spcAft>
                      </a:pPr>
                      <a:endParaRPr lang="en-US" sz="900"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7656" marR="7656" marT="0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300"/>
                        </a:spcAft>
                      </a:pPr>
                      <a:endParaRPr lang="en-US" sz="900"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7656" marR="7656" marT="0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300"/>
                        </a:spcAft>
                      </a:pPr>
                      <a:endParaRPr lang="en-US" sz="900"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7656" marR="7656" marT="0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300"/>
                        </a:spcAft>
                      </a:pPr>
                      <a:endParaRPr lang="en-US" sz="900"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7656" marR="7656" marT="0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29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900"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7656" marR="7656" marT="0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300"/>
                        </a:spcAft>
                      </a:pPr>
                      <a:endParaRPr lang="en-US" sz="900"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7656" marR="7656" marT="0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300"/>
                        </a:spcAft>
                      </a:pPr>
                      <a:endParaRPr lang="en-US" sz="900"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7656" marR="7656" marT="0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29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900"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7656" marR="7656" marT="0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29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900"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7656" marR="7656" marT="0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29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900"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7656" marR="7656" marT="0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29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9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  <a:sym typeface="Wingdings" pitchFamily="2" charset="2"/>
                        </a:rPr>
                        <a:t></a:t>
                      </a:r>
                      <a:endParaRPr kumimoji="0" lang="en-US" sz="9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7656" marR="7656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7448707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34533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8CA70DBA-DFA5-C61C-B891-CE81A4394AA9}"/>
              </a:ext>
            </a:extLst>
          </p:cNvPr>
          <p:cNvSpPr/>
          <p:nvPr/>
        </p:nvSpPr>
        <p:spPr>
          <a:xfrm>
            <a:off x="314997" y="3570475"/>
            <a:ext cx="8514000" cy="2476364"/>
          </a:xfrm>
          <a:prstGeom prst="rect">
            <a:avLst/>
          </a:prstGeom>
          <a:gradFill>
            <a:gsLst>
              <a:gs pos="46000">
                <a:schemeClr val="bg1">
                  <a:alpha val="90000"/>
                </a:schemeClr>
              </a:gs>
              <a:gs pos="0">
                <a:schemeClr val="bg1">
                  <a:lumMod val="85000"/>
                </a:schemeClr>
              </a:gs>
              <a:gs pos="80000">
                <a:schemeClr val="bg1"/>
              </a:gs>
            </a:gsLst>
            <a:lin ang="3600000" scaled="0"/>
          </a:gradFill>
          <a:ln w="6350">
            <a:solidFill>
              <a:srgbClr val="C0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ot="0" spcFirstLastPara="0" vertOverflow="overflow" horzOverflow="overflow" vert="horz" wrap="square" lIns="72000" tIns="0" rIns="180000" bIns="180000" numCol="1" spcCol="0" rtlCol="0" fromWordArt="0" anchor="b" anchorCtr="0" forceAA="0" compatLnSpc="1">
            <a:prstTxWarp prst="textNoShape">
              <a:avLst/>
            </a:prstTxWarp>
            <a:noAutofit/>
          </a:bodyPr>
          <a:lstStyle/>
          <a:p>
            <a:pPr algn="r">
              <a:lnSpc>
                <a:spcPts val="4700"/>
              </a:lnSpc>
              <a:spcBef>
                <a:spcPct val="0"/>
              </a:spcBef>
            </a:pPr>
            <a:endParaRPr lang="en-US" sz="1600">
              <a:solidFill>
                <a:schemeClr val="tx1"/>
              </a:solidFill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06225D21-E076-EB26-96C9-70ED637B9E7E}"/>
              </a:ext>
            </a:extLst>
          </p:cNvPr>
          <p:cNvSpPr/>
          <p:nvPr/>
        </p:nvSpPr>
        <p:spPr>
          <a:xfrm>
            <a:off x="314997" y="1061116"/>
            <a:ext cx="8514000" cy="1996716"/>
          </a:xfrm>
          <a:prstGeom prst="rect">
            <a:avLst/>
          </a:prstGeom>
          <a:gradFill>
            <a:gsLst>
              <a:gs pos="46000">
                <a:schemeClr val="bg1">
                  <a:alpha val="90000"/>
                </a:schemeClr>
              </a:gs>
              <a:gs pos="0">
                <a:schemeClr val="bg1">
                  <a:lumMod val="85000"/>
                </a:schemeClr>
              </a:gs>
              <a:gs pos="80000">
                <a:schemeClr val="bg1"/>
              </a:gs>
            </a:gsLst>
            <a:lin ang="3600000" scaled="0"/>
          </a:gradFill>
          <a:ln w="6350">
            <a:solidFill>
              <a:srgbClr val="C0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ot="0" spcFirstLastPara="0" vertOverflow="overflow" horzOverflow="overflow" vert="horz" wrap="square" lIns="72000" tIns="0" rIns="180000" bIns="180000" numCol="1" spcCol="0" rtlCol="0" fromWordArt="0" anchor="b" anchorCtr="0" forceAA="0" compatLnSpc="1">
            <a:prstTxWarp prst="textNoShape">
              <a:avLst/>
            </a:prstTxWarp>
            <a:noAutofit/>
          </a:bodyPr>
          <a:lstStyle/>
          <a:p>
            <a:pPr algn="r">
              <a:lnSpc>
                <a:spcPts val="4700"/>
              </a:lnSpc>
              <a:spcBef>
                <a:spcPct val="0"/>
              </a:spcBef>
            </a:pPr>
            <a:endParaRPr lang="en-US" sz="1600">
              <a:solidFill>
                <a:schemeClr val="tx1"/>
              </a:solidFill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92F1622-6932-4151-91AE-D4C195AB9F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519143" y="6455983"/>
            <a:ext cx="396257" cy="205740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defPPr>
              <a:defRPr lang="en-US"/>
            </a:defPPr>
            <a:lvl1pPr marL="0" algn="r" defTabSz="342900" rtl="0" eaLnBrk="1" latinLnBrk="0" hangingPunct="1">
              <a:defRPr sz="825" b="1" i="1" kern="1200">
                <a:solidFill>
                  <a:srgbClr val="FF8000"/>
                </a:solidFill>
                <a:latin typeface="+mn-lt"/>
                <a:ea typeface="+mn-ea"/>
                <a:cs typeface="+mn-cs"/>
              </a:defRPr>
            </a:lvl1pPr>
            <a:lvl2pPr marL="342900" algn="l" defTabSz="3429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3429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3429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3429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3429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3429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3429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3429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F18C4DE-7438-D14C-A7EB-0CC572816682}" type="slidenum">
              <a:rPr lang="en-US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pPr/>
              <a:t>6</a:t>
            </a:fld>
            <a:endParaRPr lang="en-US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7" name="Content Placeholder 6"/>
          <p:cNvSpPr>
            <a:spLocks noGrp="1"/>
          </p:cNvSpPr>
          <p:nvPr>
            <p:ph type="body" sz="quarter" idx="13"/>
          </p:nvPr>
        </p:nvSpPr>
        <p:spPr>
          <a:xfrm>
            <a:off x="347240" y="1142872"/>
            <a:ext cx="8568160" cy="1914960"/>
          </a:xfrm>
        </p:spPr>
        <p:txBody>
          <a:bodyPr>
            <a:normAutofit/>
          </a:bodyPr>
          <a:lstStyle/>
          <a:p>
            <a:pPr>
              <a:lnSpc>
                <a:spcPct val="80000"/>
              </a:lnSpc>
            </a:pPr>
            <a:r>
              <a:rPr lang="en-US" dirty="0"/>
              <a:t>$72M/3 Year Task Order for migrating, modernizing and maintaining mission critical applications</a:t>
            </a:r>
          </a:p>
          <a:p>
            <a:pPr>
              <a:lnSpc>
                <a:spcPct val="80000"/>
              </a:lnSpc>
            </a:pPr>
            <a:r>
              <a:rPr lang="en-US" dirty="0"/>
              <a:t>Up to 90+ DevSecOps/Full Stack Developers </a:t>
            </a:r>
          </a:p>
          <a:p>
            <a:pPr>
              <a:lnSpc>
                <a:spcPct val="80000"/>
              </a:lnSpc>
            </a:pPr>
            <a:r>
              <a:rPr lang="en-US" dirty="0"/>
              <a:t>Transform USCIS’s immigration benefits services, system, culture and cadence from paper-based to digital.</a:t>
            </a:r>
          </a:p>
          <a:p>
            <a:pPr>
              <a:lnSpc>
                <a:spcPct val="80000"/>
              </a:lnSpc>
            </a:pPr>
            <a:r>
              <a:rPr lang="en-US" dirty="0"/>
              <a:t>Case Management System to allow USCIS’s 19000+ staff to efficiently and fairly adjudicate immigration benefits’ requests, all the while protecting Americans and securing the homeland.</a:t>
            </a:r>
          </a:p>
          <a:p>
            <a:pPr>
              <a:lnSpc>
                <a:spcPct val="80000"/>
              </a:lnSpc>
            </a:pPr>
            <a:r>
              <a:rPr lang="en-US" dirty="0"/>
              <a:t>Innovative AWS Cloud/DevSecOps/CI/CD, Microservices based architecture, AI/ML</a:t>
            </a:r>
          </a:p>
          <a:p>
            <a:pPr>
              <a:spcBef>
                <a:spcPts val="0"/>
              </a:spcBef>
            </a:pPr>
            <a:endParaRPr lang="en-US"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3299723E-C7FE-004B-A242-BDB4B6CB44D6}"/>
              </a:ext>
            </a:extLst>
          </p:cNvPr>
          <p:cNvSpPr/>
          <p:nvPr/>
        </p:nvSpPr>
        <p:spPr>
          <a:xfrm>
            <a:off x="231955" y="291675"/>
            <a:ext cx="856816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2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USCIS Services for Product Engineering and Enterprise Delivery (SPEED)</a:t>
            </a: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32793897-CEF5-CA9A-778B-CBB03F73E749}"/>
              </a:ext>
            </a:extLst>
          </p:cNvPr>
          <p:cNvSpPr txBox="1">
            <a:spLocks/>
          </p:cNvSpPr>
          <p:nvPr/>
        </p:nvSpPr>
        <p:spPr>
          <a:xfrm>
            <a:off x="345562" y="3635857"/>
            <a:ext cx="8452875" cy="2526177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200025" indent="-200025" defTabSz="685800">
              <a:lnSpc>
                <a:spcPct val="9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160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407194" indent="-207169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40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607219" indent="-200025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807244" indent="-200025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1007269" indent="-200025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1885950" indent="-17145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/>
            </a:lvl6pPr>
            <a:lvl7pPr marL="2228850" indent="-17145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/>
            </a:lvl7pPr>
            <a:lvl8pPr marL="2571750" indent="-17145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/>
            </a:lvl8pPr>
            <a:lvl9pPr marL="2914650" indent="-17145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/>
            </a:lvl9pPr>
          </a:lstStyle>
          <a:p>
            <a:pPr>
              <a:lnSpc>
                <a:spcPct val="80000"/>
              </a:lnSpc>
              <a:spcBef>
                <a:spcPts val="750"/>
              </a:spcBef>
            </a:pPr>
            <a:r>
              <a:rPr lang="en-US"/>
              <a:t>5 year, $113M BPA</a:t>
            </a:r>
          </a:p>
          <a:p>
            <a:pPr>
              <a:lnSpc>
                <a:spcPct val="80000"/>
              </a:lnSpc>
              <a:spcBef>
                <a:spcPts val="750"/>
              </a:spcBef>
            </a:pPr>
            <a:r>
              <a:rPr lang="en-US"/>
              <a:t>Migrated 2,000 SharePoint sites to SharePoint online &amp; apps to Azure</a:t>
            </a:r>
          </a:p>
          <a:p>
            <a:pPr>
              <a:lnSpc>
                <a:spcPct val="80000"/>
              </a:lnSpc>
              <a:spcBef>
                <a:spcPts val="750"/>
              </a:spcBef>
            </a:pPr>
            <a:r>
              <a:rPr lang="en-US"/>
              <a:t>Migrated ColdFusion and legacy .NET applications to low-code solutions on Dynamics and SharePoint, now in Azure cloud</a:t>
            </a:r>
          </a:p>
          <a:p>
            <a:pPr>
              <a:lnSpc>
                <a:spcPct val="80000"/>
              </a:lnSpc>
              <a:spcBef>
                <a:spcPts val="750"/>
              </a:spcBef>
            </a:pPr>
            <a:r>
              <a:rPr lang="en-US"/>
              <a:t>Enabled retiring 300+ processor cores in on-premises data center, saving $2M+/year including contract streamlining made possible by cloud adoption</a:t>
            </a:r>
          </a:p>
          <a:p>
            <a:pPr>
              <a:lnSpc>
                <a:spcPct val="80000"/>
              </a:lnSpc>
              <a:spcBef>
                <a:spcPts val="750"/>
              </a:spcBef>
            </a:pPr>
            <a:r>
              <a:rPr lang="en-US"/>
              <a:t>O365 Configuration and Maintenance (6500+ Users, 100K+ AD Objects), Security and Privacy (G5/M5), DRM, DLP, Legal Hold, Greenfield</a:t>
            </a:r>
          </a:p>
          <a:p>
            <a:pPr>
              <a:lnSpc>
                <a:spcPct val="80000"/>
              </a:lnSpc>
              <a:spcBef>
                <a:spcPts val="750"/>
              </a:spcBef>
            </a:pPr>
            <a:r>
              <a:rPr lang="en-US"/>
              <a:t>Unified Communication: Skype and Teams Integration, Mobile Phones/ InTune (3890+), IP Phones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60BBD333-E07B-BECF-3445-03303B6424A0}"/>
              </a:ext>
            </a:extLst>
          </p:cNvPr>
          <p:cNvSpPr/>
          <p:nvPr/>
        </p:nvSpPr>
        <p:spPr>
          <a:xfrm>
            <a:off x="231955" y="3139588"/>
            <a:ext cx="8238281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200" b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Small Business Administration (SBA)</a:t>
            </a:r>
          </a:p>
        </p:txBody>
      </p:sp>
    </p:spTree>
    <p:extLst>
      <p:ext uri="{BB962C8B-B14F-4D97-AF65-F5344CB8AC3E}">
        <p14:creationId xmlns:p14="http://schemas.microsoft.com/office/powerpoint/2010/main" val="219439760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8CA70DBA-DFA5-C61C-B891-CE81A4394AA9}"/>
              </a:ext>
            </a:extLst>
          </p:cNvPr>
          <p:cNvSpPr/>
          <p:nvPr/>
        </p:nvSpPr>
        <p:spPr>
          <a:xfrm>
            <a:off x="284437" y="3120830"/>
            <a:ext cx="8514000" cy="2819701"/>
          </a:xfrm>
          <a:prstGeom prst="rect">
            <a:avLst/>
          </a:prstGeom>
          <a:gradFill>
            <a:gsLst>
              <a:gs pos="46000">
                <a:schemeClr val="bg1">
                  <a:alpha val="90000"/>
                </a:schemeClr>
              </a:gs>
              <a:gs pos="0">
                <a:schemeClr val="bg1">
                  <a:lumMod val="85000"/>
                </a:schemeClr>
              </a:gs>
              <a:gs pos="80000">
                <a:schemeClr val="bg1"/>
              </a:gs>
            </a:gsLst>
            <a:lin ang="3600000" scaled="0"/>
          </a:gradFill>
          <a:ln w="6350">
            <a:solidFill>
              <a:srgbClr val="C0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ot="0" spcFirstLastPara="0" vertOverflow="overflow" horzOverflow="overflow" vert="horz" wrap="square" lIns="72000" tIns="0" rIns="180000" bIns="180000" numCol="1" spcCol="0" rtlCol="0" fromWordArt="0" anchor="b" anchorCtr="0" forceAA="0" compatLnSpc="1">
            <a:prstTxWarp prst="textNoShape">
              <a:avLst/>
            </a:prstTxWarp>
            <a:noAutofit/>
          </a:bodyPr>
          <a:lstStyle/>
          <a:p>
            <a:pPr algn="r">
              <a:lnSpc>
                <a:spcPts val="4700"/>
              </a:lnSpc>
              <a:spcBef>
                <a:spcPct val="0"/>
              </a:spcBef>
            </a:pPr>
            <a:endParaRPr lang="en-US" sz="1600">
              <a:solidFill>
                <a:schemeClr val="tx1"/>
              </a:solidFill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06225D21-E076-EB26-96C9-70ED637B9E7E}"/>
              </a:ext>
            </a:extLst>
          </p:cNvPr>
          <p:cNvSpPr/>
          <p:nvPr/>
        </p:nvSpPr>
        <p:spPr>
          <a:xfrm>
            <a:off x="314997" y="1061116"/>
            <a:ext cx="8514000" cy="1547072"/>
          </a:xfrm>
          <a:prstGeom prst="rect">
            <a:avLst/>
          </a:prstGeom>
          <a:gradFill>
            <a:gsLst>
              <a:gs pos="46000">
                <a:schemeClr val="bg1">
                  <a:alpha val="90000"/>
                </a:schemeClr>
              </a:gs>
              <a:gs pos="0">
                <a:schemeClr val="bg1">
                  <a:lumMod val="85000"/>
                </a:schemeClr>
              </a:gs>
              <a:gs pos="80000">
                <a:schemeClr val="bg1"/>
              </a:gs>
            </a:gsLst>
            <a:lin ang="3600000" scaled="0"/>
          </a:gradFill>
          <a:ln w="6350">
            <a:solidFill>
              <a:srgbClr val="C0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ot="0" spcFirstLastPara="0" vertOverflow="overflow" horzOverflow="overflow" vert="horz" wrap="square" lIns="72000" tIns="0" rIns="180000" bIns="180000" numCol="1" spcCol="0" rtlCol="0" fromWordArt="0" anchor="b" anchorCtr="0" forceAA="0" compatLnSpc="1">
            <a:prstTxWarp prst="textNoShape">
              <a:avLst/>
            </a:prstTxWarp>
            <a:noAutofit/>
          </a:bodyPr>
          <a:lstStyle/>
          <a:p>
            <a:pPr algn="r">
              <a:lnSpc>
                <a:spcPts val="4700"/>
              </a:lnSpc>
              <a:spcBef>
                <a:spcPct val="0"/>
              </a:spcBef>
            </a:pPr>
            <a:endParaRPr lang="en-US" sz="1600">
              <a:solidFill>
                <a:schemeClr val="tx1"/>
              </a:solidFill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92F1622-6932-4151-91AE-D4C195AB9F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519143" y="6455983"/>
            <a:ext cx="396257" cy="205740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defPPr>
              <a:defRPr lang="en-US"/>
            </a:defPPr>
            <a:lvl1pPr marL="0" algn="r" defTabSz="342900" rtl="0" eaLnBrk="1" latinLnBrk="0" hangingPunct="1">
              <a:defRPr sz="825" b="1" i="1" kern="1200">
                <a:solidFill>
                  <a:srgbClr val="FF8000"/>
                </a:solidFill>
                <a:latin typeface="+mn-lt"/>
                <a:ea typeface="+mn-ea"/>
                <a:cs typeface="+mn-cs"/>
              </a:defRPr>
            </a:lvl1pPr>
            <a:lvl2pPr marL="342900" algn="l" defTabSz="3429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3429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3429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3429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3429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3429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3429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3429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F18C4DE-7438-D14C-A7EB-0CC572816682}" type="slidenum">
              <a:rPr lang="en-US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pPr/>
              <a:t>7</a:t>
            </a:fld>
            <a:endParaRPr lang="en-US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7" name="Content Placeholder 6"/>
          <p:cNvSpPr>
            <a:spLocks noGrp="1"/>
          </p:cNvSpPr>
          <p:nvPr>
            <p:ph type="body" sz="quarter" idx="13"/>
          </p:nvPr>
        </p:nvSpPr>
        <p:spPr>
          <a:xfrm>
            <a:off x="347240" y="1142872"/>
            <a:ext cx="8568160" cy="1465316"/>
          </a:xfrm>
        </p:spPr>
        <p:txBody>
          <a:bodyPr>
            <a:normAutofit/>
          </a:bodyPr>
          <a:lstStyle/>
          <a:p>
            <a:pPr>
              <a:lnSpc>
                <a:spcPct val="80000"/>
              </a:lnSpc>
            </a:pPr>
            <a:r>
              <a:rPr lang="en-US" dirty="0"/>
              <a:t>Domain, User-Centered and Test-Driven design, Scrum based Agile development</a:t>
            </a:r>
          </a:p>
          <a:p>
            <a:pPr>
              <a:lnSpc>
                <a:spcPct val="80000"/>
              </a:lnSpc>
            </a:pPr>
            <a:r>
              <a:rPr lang="en-US" dirty="0"/>
              <a:t>Multi-team Agile (90+) and DevSecOps environment</a:t>
            </a:r>
          </a:p>
          <a:p>
            <a:pPr>
              <a:lnSpc>
                <a:spcPct val="80000"/>
              </a:lnSpc>
            </a:pPr>
            <a:r>
              <a:rPr lang="en-US" dirty="0"/>
              <a:t>Strengthen National Security through safeguards, case management capabilities for field operations</a:t>
            </a:r>
          </a:p>
          <a:p>
            <a:pPr>
              <a:lnSpc>
                <a:spcPct val="80000"/>
              </a:lnSpc>
            </a:pPr>
            <a:r>
              <a:rPr lang="en-US" dirty="0"/>
              <a:t>Highly complex mission critical systems support to include ATLAS, SOLO, R2D2 (Remote Retrievable Disposable Desktop) and FDNS-DS (Fraud Detection National Security – Data Systems)</a:t>
            </a:r>
          </a:p>
          <a:p>
            <a:pPr>
              <a:lnSpc>
                <a:spcPct val="80000"/>
              </a:lnSpc>
            </a:pPr>
            <a:endParaRPr lang="en-US" dirty="0"/>
          </a:p>
          <a:p>
            <a:pPr>
              <a:spcBef>
                <a:spcPts val="0"/>
              </a:spcBef>
            </a:pPr>
            <a:endParaRPr lang="en-US"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3299723E-C7FE-004B-A242-BDB4B6CB44D6}"/>
              </a:ext>
            </a:extLst>
          </p:cNvPr>
          <p:cNvSpPr/>
          <p:nvPr/>
        </p:nvSpPr>
        <p:spPr>
          <a:xfrm>
            <a:off x="231955" y="291675"/>
            <a:ext cx="856816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2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USCIS Fraud Investigation National Security Coordinated Heuristics (FINCH)</a:t>
            </a: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32793897-CEF5-CA9A-778B-CBB03F73E749}"/>
              </a:ext>
            </a:extLst>
          </p:cNvPr>
          <p:cNvSpPr txBox="1">
            <a:spLocks/>
          </p:cNvSpPr>
          <p:nvPr/>
        </p:nvSpPr>
        <p:spPr>
          <a:xfrm>
            <a:off x="345562" y="3177099"/>
            <a:ext cx="8452875" cy="2763433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200025" indent="-200025" defTabSz="685800">
              <a:lnSpc>
                <a:spcPct val="9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160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407194" indent="-207169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40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607219" indent="-200025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807244" indent="-200025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1007269" indent="-200025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1885950" indent="-17145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/>
            </a:lvl6pPr>
            <a:lvl7pPr marL="2228850" indent="-17145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/>
            </a:lvl7pPr>
            <a:lvl8pPr marL="2571750" indent="-17145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/>
            </a:lvl8pPr>
            <a:lvl9pPr marL="2914650" indent="-17145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/>
            </a:lvl9pPr>
          </a:lstStyle>
          <a:p>
            <a:pPr>
              <a:lnSpc>
                <a:spcPct val="80000"/>
              </a:lnSpc>
              <a:spcBef>
                <a:spcPts val="750"/>
              </a:spcBef>
            </a:pPr>
            <a:r>
              <a:rPr lang="en-US" dirty="0"/>
              <a:t>5 year, $83M BPA</a:t>
            </a:r>
          </a:p>
          <a:p>
            <a:pPr>
              <a:lnSpc>
                <a:spcPct val="80000"/>
              </a:lnSpc>
              <a:spcBef>
                <a:spcPts val="750"/>
              </a:spcBef>
            </a:pPr>
            <a:r>
              <a:rPr lang="en-US" dirty="0"/>
              <a:t>There are Seven (7) Support Areas spread across Five (5) Tasks. </a:t>
            </a:r>
          </a:p>
          <a:p>
            <a:pPr>
              <a:lnSpc>
                <a:spcPct val="80000"/>
              </a:lnSpc>
              <a:spcBef>
                <a:spcPts val="750"/>
              </a:spcBef>
            </a:pPr>
            <a:r>
              <a:rPr lang="en-US" dirty="0"/>
              <a:t>Support Area 1: Program, Product, and Project Management Support</a:t>
            </a:r>
          </a:p>
          <a:p>
            <a:pPr>
              <a:lnSpc>
                <a:spcPct val="80000"/>
              </a:lnSpc>
              <a:spcBef>
                <a:spcPts val="750"/>
              </a:spcBef>
            </a:pPr>
            <a:r>
              <a:rPr lang="en-US" dirty="0"/>
              <a:t>Support Area 2: User Research, Business Analysis, and Product Design Support</a:t>
            </a:r>
          </a:p>
          <a:p>
            <a:pPr>
              <a:lnSpc>
                <a:spcPct val="80000"/>
              </a:lnSpc>
              <a:spcBef>
                <a:spcPts val="750"/>
              </a:spcBef>
            </a:pPr>
            <a:r>
              <a:rPr lang="en-US" dirty="0"/>
              <a:t>Support Area 3: Software Development and Architecture, Engineering and Configuration Support</a:t>
            </a:r>
          </a:p>
          <a:p>
            <a:pPr>
              <a:lnSpc>
                <a:spcPct val="80000"/>
              </a:lnSpc>
              <a:spcBef>
                <a:spcPts val="750"/>
              </a:spcBef>
            </a:pPr>
            <a:r>
              <a:rPr lang="en-US" dirty="0"/>
              <a:t>Support Area 4: Database Engineering, Administration, and Analytics Support</a:t>
            </a:r>
          </a:p>
          <a:p>
            <a:pPr>
              <a:lnSpc>
                <a:spcPct val="80000"/>
              </a:lnSpc>
              <a:spcBef>
                <a:spcPts val="750"/>
              </a:spcBef>
            </a:pPr>
            <a:r>
              <a:rPr lang="en-US" dirty="0"/>
              <a:t>Support Area 5: Software Testing and Validation Support</a:t>
            </a:r>
          </a:p>
          <a:p>
            <a:pPr>
              <a:lnSpc>
                <a:spcPct val="80000"/>
              </a:lnSpc>
              <a:spcBef>
                <a:spcPts val="750"/>
              </a:spcBef>
            </a:pPr>
            <a:r>
              <a:rPr lang="en-US" dirty="0"/>
              <a:t>Support Area 6: Information Security and Assurance Support</a:t>
            </a:r>
          </a:p>
          <a:p>
            <a:pPr>
              <a:lnSpc>
                <a:spcPct val="80000"/>
              </a:lnSpc>
              <a:spcBef>
                <a:spcPts val="750"/>
              </a:spcBef>
            </a:pPr>
            <a:r>
              <a:rPr lang="en-US" dirty="0"/>
              <a:t>Support Area 7: Infrastructure Engineering and Platform Support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60BBD333-E07B-BECF-3445-03303B6424A0}"/>
              </a:ext>
            </a:extLst>
          </p:cNvPr>
          <p:cNvSpPr/>
          <p:nvPr/>
        </p:nvSpPr>
        <p:spPr>
          <a:xfrm>
            <a:off x="231955" y="2689944"/>
            <a:ext cx="8238281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2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USCIS Enterprise Gateway and Integration Services II (EGIS II)</a:t>
            </a:r>
          </a:p>
        </p:txBody>
      </p:sp>
    </p:spTree>
    <p:extLst>
      <p:ext uri="{BB962C8B-B14F-4D97-AF65-F5344CB8AC3E}">
        <p14:creationId xmlns:p14="http://schemas.microsoft.com/office/powerpoint/2010/main" val="93527183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8CA70DBA-DFA5-C61C-B891-CE81A4394AA9}"/>
              </a:ext>
            </a:extLst>
          </p:cNvPr>
          <p:cNvSpPr/>
          <p:nvPr/>
        </p:nvSpPr>
        <p:spPr>
          <a:xfrm>
            <a:off x="315000" y="4289889"/>
            <a:ext cx="8514000" cy="1397060"/>
          </a:xfrm>
          <a:prstGeom prst="rect">
            <a:avLst/>
          </a:prstGeom>
          <a:gradFill>
            <a:gsLst>
              <a:gs pos="46000">
                <a:schemeClr val="bg1">
                  <a:alpha val="90000"/>
                </a:schemeClr>
              </a:gs>
              <a:gs pos="0">
                <a:schemeClr val="bg1">
                  <a:lumMod val="85000"/>
                </a:schemeClr>
              </a:gs>
              <a:gs pos="80000">
                <a:schemeClr val="bg1"/>
              </a:gs>
            </a:gsLst>
            <a:lin ang="3600000" scaled="0"/>
          </a:gradFill>
          <a:ln w="6350">
            <a:solidFill>
              <a:srgbClr val="C0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ot="0" spcFirstLastPara="0" vertOverflow="overflow" horzOverflow="overflow" vert="horz" wrap="square" lIns="72000" tIns="0" rIns="180000" bIns="180000" numCol="1" spcCol="0" rtlCol="0" fromWordArt="0" anchor="b" anchorCtr="0" forceAA="0" compatLnSpc="1">
            <a:prstTxWarp prst="textNoShape">
              <a:avLst/>
            </a:prstTxWarp>
            <a:noAutofit/>
          </a:bodyPr>
          <a:lstStyle/>
          <a:p>
            <a:pPr algn="r">
              <a:lnSpc>
                <a:spcPts val="4700"/>
              </a:lnSpc>
              <a:spcBef>
                <a:spcPct val="0"/>
              </a:spcBef>
            </a:pPr>
            <a:endParaRPr lang="en-US" sz="1600">
              <a:solidFill>
                <a:schemeClr val="tx1"/>
              </a:solidFill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06225D21-E076-EB26-96C9-70ED637B9E7E}"/>
              </a:ext>
            </a:extLst>
          </p:cNvPr>
          <p:cNvSpPr/>
          <p:nvPr/>
        </p:nvSpPr>
        <p:spPr>
          <a:xfrm>
            <a:off x="315000" y="909634"/>
            <a:ext cx="8514000" cy="1996716"/>
          </a:xfrm>
          <a:prstGeom prst="rect">
            <a:avLst/>
          </a:prstGeom>
          <a:gradFill>
            <a:gsLst>
              <a:gs pos="46000">
                <a:schemeClr val="bg1">
                  <a:alpha val="90000"/>
                </a:schemeClr>
              </a:gs>
              <a:gs pos="0">
                <a:schemeClr val="bg1">
                  <a:lumMod val="85000"/>
                </a:schemeClr>
              </a:gs>
              <a:gs pos="80000">
                <a:schemeClr val="bg1"/>
              </a:gs>
            </a:gsLst>
            <a:lin ang="3600000" scaled="0"/>
          </a:gradFill>
          <a:ln w="6350">
            <a:solidFill>
              <a:srgbClr val="C0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ot="0" spcFirstLastPara="0" vertOverflow="overflow" horzOverflow="overflow" vert="horz" wrap="square" lIns="72000" tIns="0" rIns="180000" bIns="180000" numCol="1" spcCol="0" rtlCol="0" fromWordArt="0" anchor="b" anchorCtr="0" forceAA="0" compatLnSpc="1">
            <a:prstTxWarp prst="textNoShape">
              <a:avLst/>
            </a:prstTxWarp>
            <a:noAutofit/>
          </a:bodyPr>
          <a:lstStyle/>
          <a:p>
            <a:pPr algn="r">
              <a:lnSpc>
                <a:spcPts val="4700"/>
              </a:lnSpc>
              <a:spcBef>
                <a:spcPct val="0"/>
              </a:spcBef>
            </a:pPr>
            <a:endParaRPr lang="en-US" sz="1600">
              <a:solidFill>
                <a:schemeClr val="tx1"/>
              </a:solidFill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92F1622-6932-4151-91AE-D4C195AB9F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519143" y="6455983"/>
            <a:ext cx="396257" cy="205740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defPPr>
              <a:defRPr lang="en-US"/>
            </a:defPPr>
            <a:lvl1pPr marL="0" algn="r" defTabSz="342900" rtl="0" eaLnBrk="1" latinLnBrk="0" hangingPunct="1">
              <a:defRPr sz="825" b="1" i="1" kern="1200">
                <a:solidFill>
                  <a:srgbClr val="FF8000"/>
                </a:solidFill>
                <a:latin typeface="+mn-lt"/>
                <a:ea typeface="+mn-ea"/>
                <a:cs typeface="+mn-cs"/>
              </a:defRPr>
            </a:lvl1pPr>
            <a:lvl2pPr marL="342900" algn="l" defTabSz="3429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3429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3429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3429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3429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3429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3429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3429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F18C4DE-7438-D14C-A7EB-0CC572816682}" type="slidenum">
              <a:rPr lang="en-US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pPr/>
              <a:t>8</a:t>
            </a:fld>
            <a:endParaRPr lang="en-US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7" name="Content Placeholder 6"/>
          <p:cNvSpPr>
            <a:spLocks noGrp="1"/>
          </p:cNvSpPr>
          <p:nvPr>
            <p:ph type="body" sz="quarter" idx="13"/>
          </p:nvPr>
        </p:nvSpPr>
        <p:spPr>
          <a:xfrm>
            <a:off x="462525" y="1087434"/>
            <a:ext cx="8568160" cy="1914960"/>
          </a:xfrm>
        </p:spPr>
        <p:txBody>
          <a:bodyPr>
            <a:normAutofit/>
          </a:bodyPr>
          <a:lstStyle/>
          <a:p>
            <a:pPr>
              <a:lnSpc>
                <a:spcPct val="80000"/>
              </a:lnSpc>
            </a:pPr>
            <a:r>
              <a:rPr lang="en-US" dirty="0"/>
              <a:t>$27.2M 5 Year Task Order</a:t>
            </a:r>
          </a:p>
          <a:p>
            <a:pPr>
              <a:lnSpc>
                <a:spcPct val="80000"/>
              </a:lnSpc>
            </a:pPr>
            <a:r>
              <a:rPr lang="en-US" dirty="0"/>
              <a:t>Enterprise Architecture Support Services for TSA Enterprise Architecture Division (EAD)</a:t>
            </a:r>
          </a:p>
          <a:p>
            <a:pPr>
              <a:lnSpc>
                <a:spcPct val="80000"/>
              </a:lnSpc>
            </a:pPr>
            <a:r>
              <a:rPr lang="en-US" dirty="0"/>
              <a:t>Provide support for Program Management, As-Is and To-Be architecture; </a:t>
            </a:r>
          </a:p>
          <a:p>
            <a:pPr>
              <a:lnSpc>
                <a:spcPct val="80000"/>
              </a:lnSpc>
            </a:pPr>
            <a:r>
              <a:rPr lang="en-US" dirty="0"/>
              <a:t>EA governance; Information &amp; data architecture</a:t>
            </a:r>
          </a:p>
          <a:p>
            <a:pPr>
              <a:lnSpc>
                <a:spcPct val="80000"/>
              </a:lnSpc>
            </a:pPr>
            <a:r>
              <a:rPr lang="en-US" dirty="0"/>
              <a:t>Info/Data governance and CDO support; EA Tools and Repositories; and business architecture support including TBM</a:t>
            </a:r>
          </a:p>
          <a:p>
            <a:pPr>
              <a:lnSpc>
                <a:spcPct val="80000"/>
              </a:lnSpc>
            </a:pPr>
            <a:endParaRPr lang="en-US" dirty="0"/>
          </a:p>
          <a:p>
            <a:pPr>
              <a:lnSpc>
                <a:spcPct val="80000"/>
              </a:lnSpc>
            </a:pPr>
            <a:endParaRPr lang="en-US" dirty="0"/>
          </a:p>
          <a:p>
            <a:pPr>
              <a:spcBef>
                <a:spcPts val="0"/>
              </a:spcBef>
            </a:pPr>
            <a:endParaRPr lang="en-US"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3299723E-C7FE-004B-A242-BDB4B6CB44D6}"/>
              </a:ext>
            </a:extLst>
          </p:cNvPr>
          <p:cNvSpPr/>
          <p:nvPr/>
        </p:nvSpPr>
        <p:spPr>
          <a:xfrm>
            <a:off x="231955" y="291675"/>
            <a:ext cx="8568160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200" b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Dept. of Homeland Security TSA – Enterprise Architecture</a:t>
            </a: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32793897-CEF5-CA9A-778B-CBB03F73E749}"/>
              </a:ext>
            </a:extLst>
          </p:cNvPr>
          <p:cNvSpPr txBox="1">
            <a:spLocks/>
          </p:cNvSpPr>
          <p:nvPr/>
        </p:nvSpPr>
        <p:spPr>
          <a:xfrm>
            <a:off x="462525" y="4467907"/>
            <a:ext cx="8452875" cy="1499639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200025" indent="-200025" defTabSz="685800">
              <a:lnSpc>
                <a:spcPct val="9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160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407194" indent="-207169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40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607219" indent="-200025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807244" indent="-200025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1007269" indent="-200025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1885950" indent="-17145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/>
            </a:lvl6pPr>
            <a:lvl7pPr marL="2228850" indent="-17145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/>
            </a:lvl7pPr>
            <a:lvl8pPr marL="2571750" indent="-17145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/>
            </a:lvl8pPr>
            <a:lvl9pPr marL="2914650" indent="-17145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/>
            </a:lvl9pPr>
          </a:lstStyle>
          <a:p>
            <a:pPr>
              <a:lnSpc>
                <a:spcPct val="80000"/>
              </a:lnSpc>
              <a:spcBef>
                <a:spcPts val="750"/>
              </a:spcBef>
            </a:pPr>
            <a:r>
              <a:rPr lang="en-US"/>
              <a:t>Provide a range of Requirements and EA analyst services that enable Chief Enterprise Architect, C5ISC system engineers </a:t>
            </a:r>
          </a:p>
          <a:p>
            <a:pPr>
              <a:lnSpc>
                <a:spcPct val="80000"/>
              </a:lnSpc>
              <a:spcBef>
                <a:spcPts val="750"/>
              </a:spcBef>
            </a:pPr>
            <a:r>
              <a:rPr lang="en-US"/>
              <a:t>Assist Shared service divisions, and command leadership to develop and sustain a wide range of  C5I products and services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60BBD333-E07B-BECF-3445-03303B6424A0}"/>
              </a:ext>
            </a:extLst>
          </p:cNvPr>
          <p:cNvSpPr/>
          <p:nvPr/>
        </p:nvSpPr>
        <p:spPr>
          <a:xfrm>
            <a:off x="231955" y="3312858"/>
            <a:ext cx="8238281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2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USCG C5ISC REQUIREMENTS AND ENTERPRISE ARCHITECTURE SERVICES (CREAS)</a:t>
            </a:r>
          </a:p>
        </p:txBody>
      </p:sp>
    </p:spTree>
    <p:extLst>
      <p:ext uri="{BB962C8B-B14F-4D97-AF65-F5344CB8AC3E}">
        <p14:creationId xmlns:p14="http://schemas.microsoft.com/office/powerpoint/2010/main" val="366617518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A8288875-B76A-3ACF-9972-33D6685ABCA1}"/>
              </a:ext>
            </a:extLst>
          </p:cNvPr>
          <p:cNvSpPr/>
          <p:nvPr/>
        </p:nvSpPr>
        <p:spPr>
          <a:xfrm>
            <a:off x="314997" y="747448"/>
            <a:ext cx="8514000" cy="5404480"/>
          </a:xfrm>
          <a:prstGeom prst="rect">
            <a:avLst/>
          </a:prstGeom>
          <a:gradFill>
            <a:gsLst>
              <a:gs pos="46000">
                <a:schemeClr val="bg1">
                  <a:alpha val="90000"/>
                </a:schemeClr>
              </a:gs>
              <a:gs pos="0">
                <a:schemeClr val="bg1">
                  <a:lumMod val="85000"/>
                </a:schemeClr>
              </a:gs>
              <a:gs pos="80000">
                <a:schemeClr val="bg1"/>
              </a:gs>
            </a:gsLst>
            <a:lin ang="3600000" scaled="0"/>
          </a:gradFill>
          <a:ln w="6350">
            <a:solidFill>
              <a:srgbClr val="C0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ot="0" spcFirstLastPara="0" vertOverflow="overflow" horzOverflow="overflow" vert="horz" wrap="square" lIns="72000" tIns="0" rIns="180000" bIns="180000" numCol="1" spcCol="0" rtlCol="0" fromWordArt="0" anchor="b" anchorCtr="0" forceAA="0" compatLnSpc="1">
            <a:prstTxWarp prst="textNoShape">
              <a:avLst/>
            </a:prstTxWarp>
            <a:noAutofit/>
          </a:bodyPr>
          <a:lstStyle/>
          <a:p>
            <a:pPr algn="r">
              <a:lnSpc>
                <a:spcPts val="4700"/>
              </a:lnSpc>
              <a:spcBef>
                <a:spcPct val="0"/>
              </a:spcBef>
            </a:pPr>
            <a:endParaRPr lang="en-US" sz="1600">
              <a:solidFill>
                <a:schemeClr val="tx1"/>
              </a:solidFill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8B37C27-3A7F-654B-9C45-372334FC62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0141" y="229563"/>
            <a:ext cx="8011945" cy="432054"/>
          </a:xfrm>
        </p:spPr>
        <p:txBody>
          <a:bodyPr>
            <a:normAutofit fontScale="90000"/>
          </a:bodyPr>
          <a:lstStyle/>
          <a:p>
            <a:r>
              <a:rPr lang="en-US" dirty="0"/>
              <a:t>Modernization of USDA Public Health Information System (PHIS)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5B19929-8F60-AC49-9C6B-562CC60B8D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358860" y="5718053"/>
            <a:ext cx="1371600" cy="205740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defPPr>
              <a:defRPr lang="en-US"/>
            </a:defPPr>
            <a:lvl1pPr marL="0" algn="ctr" defTabSz="342900" rtl="0" eaLnBrk="1" latinLnBrk="0" hangingPunct="1">
              <a:defRPr sz="675" b="1" i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3429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3429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3429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3429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3429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3429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3429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3429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/>
              <a:t>Proprietary and Confidential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03A0704-A883-3A47-AFBD-B5955CC328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536818" y="6445640"/>
            <a:ext cx="396257" cy="205740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defPPr>
              <a:defRPr lang="en-US"/>
            </a:defPPr>
            <a:lvl1pPr marL="0" algn="r" defTabSz="342900" rtl="0" eaLnBrk="1" latinLnBrk="0" hangingPunct="1">
              <a:defRPr sz="825" b="1" i="1" kern="1200">
                <a:solidFill>
                  <a:srgbClr val="FF8000"/>
                </a:solidFill>
                <a:latin typeface="+mn-lt"/>
                <a:ea typeface="+mn-ea"/>
                <a:cs typeface="+mn-cs"/>
              </a:defRPr>
            </a:lvl1pPr>
            <a:lvl2pPr marL="342900" algn="l" defTabSz="3429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3429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3429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3429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3429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3429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3429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3429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F18C4DE-7438-D14C-A7EB-0CC572816682}" type="slidenum">
              <a:rPr lang="en-US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pPr/>
              <a:t>9</a:t>
            </a:fld>
            <a:endParaRPr lang="en-US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A3B3607E-DF7F-DA4D-8460-135CA208BC3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03123" y="919110"/>
            <a:ext cx="8298425" cy="4570808"/>
          </a:xfrm>
        </p:spPr>
        <p:txBody>
          <a:bodyPr>
            <a:normAutofit lnSpcReduction="10000"/>
          </a:bodyPr>
          <a:lstStyle/>
          <a:p>
            <a:r>
              <a:rPr lang="en-US" sz="1800" dirty="0"/>
              <a:t>$25M sub-contract value, Blanket Purchase Agreement (BPA) attests to RCC’s ability to migrate longstanding and complex legacy Waterfall systems to Agile-based development aligned to modern DevSecOps practices. </a:t>
            </a:r>
          </a:p>
          <a:p>
            <a:r>
              <a:rPr lang="en-US" sz="1800" dirty="0"/>
              <a:t>Migrated the PHIS collection of products totaling 1.3 million lines of code and 50+ services running on 24+ servers used in 30+ countries to a CI/CD pipeline.</a:t>
            </a:r>
          </a:p>
          <a:p>
            <a:r>
              <a:rPr lang="en-US" sz="1800" dirty="0"/>
              <a:t>Major, mission-critical system of systems used by food and consumer safety inspectors across the U.S. to perform and record inspection-related activities, and interface with Customs and Border Protection’s Cargo system for imports. </a:t>
            </a:r>
          </a:p>
          <a:p>
            <a:r>
              <a:rPr lang="en-US" sz="1800" dirty="0"/>
              <a:t>Tasks Covered</a:t>
            </a:r>
          </a:p>
          <a:p>
            <a:pPr lvl="1"/>
            <a:r>
              <a:rPr lang="en-US" sz="1600" dirty="0"/>
              <a:t>Program and Agile Management </a:t>
            </a:r>
          </a:p>
          <a:p>
            <a:pPr lvl="1"/>
            <a:r>
              <a:rPr lang="en-US" sz="1600" dirty="0"/>
              <a:t>System and Software Development</a:t>
            </a:r>
          </a:p>
          <a:p>
            <a:pPr lvl="1"/>
            <a:r>
              <a:rPr lang="en-US" sz="1600" dirty="0"/>
              <a:t>Architecture, Engineering, and Design</a:t>
            </a:r>
          </a:p>
          <a:p>
            <a:pPr lvl="1"/>
            <a:r>
              <a:rPr lang="en-US" sz="1600" dirty="0"/>
              <a:t>Manual and Automated Testing</a:t>
            </a:r>
          </a:p>
          <a:p>
            <a:pPr lvl="1"/>
            <a:r>
              <a:rPr lang="en-US" sz="1600" dirty="0"/>
              <a:t>Configuration and Release Management</a:t>
            </a:r>
          </a:p>
          <a:p>
            <a:pPr lvl="1"/>
            <a:r>
              <a:rPr lang="en-US" sz="1600" dirty="0"/>
              <a:t>Operations</a:t>
            </a:r>
          </a:p>
          <a:p>
            <a:pPr lvl="1"/>
            <a:r>
              <a:rPr lang="en-US" sz="1600" dirty="0"/>
              <a:t>User Experience Design (UX)</a:t>
            </a:r>
          </a:p>
          <a:p>
            <a:pPr lvl="1"/>
            <a:r>
              <a:rPr lang="en-US" sz="1600" dirty="0"/>
              <a:t>Database Management</a:t>
            </a:r>
          </a:p>
          <a:p>
            <a:pPr marL="200025" lvl="1" indent="0">
              <a:buNone/>
            </a:pPr>
            <a:endParaRPr lang="en-US" sz="1600" dirty="0"/>
          </a:p>
          <a:p>
            <a:pPr lvl="1"/>
            <a:endParaRPr lang="en-US" sz="1600" dirty="0"/>
          </a:p>
          <a:p>
            <a:pPr lvl="1"/>
            <a:endParaRPr lang="en-US" sz="1800" dirty="0"/>
          </a:p>
          <a:p>
            <a:pPr lvl="1"/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3248442756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EADING" val="Y"/>
  <p:tag name="LEFT" val="53.57937"/>
  <p:tag name="TOP" val="225.2699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EADING" val="Y"/>
  <p:tag name="LEFT" val="53.57937"/>
  <p:tag name="TOP" val="225.2699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EADING" val="Y"/>
  <p:tag name="LEFT" val="53.57937"/>
  <p:tag name="TOP" val="225.2699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EADING" val="Y"/>
  <p:tag name="LEFT" val="53.57937"/>
  <p:tag name="TOP" val="225.2699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EADING" val="Y"/>
  <p:tag name="LEFT" val="53.57937"/>
  <p:tag name="TOP" val="225.2699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EADING" val="Y"/>
  <p:tag name="LEFT" val="53.57937"/>
  <p:tag name="TOP" val="225.2699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AKEAWAY" val="H"/>
</p:tagLst>
</file>

<file path=ppt/theme/theme1.xml><?xml version="1.0" encoding="utf-8"?>
<a:theme xmlns:a="http://schemas.openxmlformats.org/drawingml/2006/main" name="Office Theme">
  <a:themeElements>
    <a:clrScheme name="Custom 131">
      <a:dk1>
        <a:sysClr val="windowText" lastClr="000000"/>
      </a:dk1>
      <a:lt1>
        <a:srgbClr val="FFFFFF"/>
      </a:lt1>
      <a:dk2>
        <a:srgbClr val="3F3F3F"/>
      </a:dk2>
      <a:lt2>
        <a:srgbClr val="F2F2F2"/>
      </a:lt2>
      <a:accent1>
        <a:srgbClr val="056AFF"/>
      </a:accent1>
      <a:accent2>
        <a:srgbClr val="FF391E"/>
      </a:accent2>
      <a:accent3>
        <a:srgbClr val="A1CC18"/>
      </a:accent3>
      <a:accent4>
        <a:srgbClr val="FFC000"/>
      </a:accent4>
      <a:accent5>
        <a:srgbClr val="1554B2"/>
      </a:accent5>
      <a:accent6>
        <a:srgbClr val="8BB20C"/>
      </a:accent6>
      <a:hlink>
        <a:srgbClr val="056AFF"/>
      </a:hlink>
      <a:folHlink>
        <a:srgbClr val="056AFF"/>
      </a:folHlink>
    </a:clrScheme>
    <a:fontScheme name="Custom 150">
      <a:majorFont>
        <a:latin typeface="Rockwell"/>
        <a:ea typeface=""/>
        <a:cs typeface=""/>
      </a:majorFont>
      <a:minorFont>
        <a:latin typeface="Calibri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gradFill>
          <a:gsLst>
            <a:gs pos="46000">
              <a:schemeClr val="bg1">
                <a:alpha val="90000"/>
              </a:schemeClr>
            </a:gs>
            <a:gs pos="0">
              <a:schemeClr val="accent1">
                <a:lumMod val="20000"/>
                <a:lumOff val="80000"/>
                <a:alpha val="50000"/>
              </a:schemeClr>
            </a:gs>
            <a:gs pos="80000">
              <a:schemeClr val="bg1">
                <a:lumMod val="95000"/>
              </a:schemeClr>
            </a:gs>
          </a:gsLst>
          <a:lin ang="3600000" scaled="0"/>
        </a:gradFill>
      </a:spPr>
      <a:bodyPr rot="0" spcFirstLastPara="0" vertOverflow="overflow" horzOverflow="overflow" vert="horz" wrap="square" lIns="72000" tIns="0" rIns="180000" bIns="180000" numCol="1" spcCol="0" rtlCol="0" fromWordArt="0" anchor="b" anchorCtr="0" forceAA="0" compatLnSpc="1">
        <a:prstTxWarp prst="textNoShape">
          <a:avLst/>
        </a:prstTxWarp>
        <a:noAutofit/>
      </a:bodyPr>
      <a:lstStyle>
        <a:defPPr algn="r">
          <a:lnSpc>
            <a:spcPts val="4700"/>
          </a:lnSpc>
          <a:spcBef>
            <a:spcPct val="0"/>
          </a:spcBef>
          <a:defRPr sz="4500">
            <a:solidFill>
              <a:schemeClr val="tx1"/>
            </a:solidFill>
            <a:latin typeface="Rockwell" panose="02060603020205020403" pitchFamily="18" charset="0"/>
            <a:ea typeface="+mj-ea"/>
            <a:cs typeface="+mj-cs"/>
          </a:defRPr>
        </a:defPPr>
      </a:lstStyle>
    </a:spDef>
  </a:objectDefaults>
  <a:extraClrSchemeLst/>
  <a:extLst>
    <a:ext uri="{05A4C25C-085E-4340-85A3-A5531E510DB2}">
      <thm15:themeFamily xmlns:thm15="http://schemas.microsoft.com/office/thememl/2012/main" name="TF44613219_Snowscape presentation_AAS_v3" id="{3F58B2BF-7FCB-4030-95D0-6E1293A51CD9}" vid="{53A5683B-83CA-458E-B89B-61DA222BA63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61CB08E1C6ECA4188BF5D22A89EB161" ma:contentTypeVersion="13" ma:contentTypeDescription="Create a new document." ma:contentTypeScope="" ma:versionID="808a99fde297bb018ae6e9f67f01b7c9">
  <xsd:schema xmlns:xsd="http://www.w3.org/2001/XMLSchema" xmlns:xs="http://www.w3.org/2001/XMLSchema" xmlns:p="http://schemas.microsoft.com/office/2006/metadata/properties" xmlns:ns3="549d0e80-7ae0-4004-86c9-4b91be606d96" xmlns:ns4="5494a120-d9c4-4183-b661-7627341b9991" targetNamespace="http://schemas.microsoft.com/office/2006/metadata/properties" ma:root="true" ma:fieldsID="b52ba22babf8da94c32d7ddf0d17b3e8" ns3:_="" ns4:_="">
    <xsd:import namespace="549d0e80-7ae0-4004-86c9-4b91be606d96"/>
    <xsd:import namespace="5494a120-d9c4-4183-b661-7627341b9991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AutoTags" minOccurs="0"/>
                <xsd:element ref="ns3:MediaServiceLocation" minOccurs="0"/>
                <xsd:element ref="ns3:MediaServiceOCR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GenerationTime" minOccurs="0"/>
                <xsd:element ref="ns3:MediaServiceEventHashCode" minOccurs="0"/>
                <xsd:element ref="ns3:MediaServiceAutoKeyPoints" minOccurs="0"/>
                <xsd:element ref="ns3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49d0e80-7ae0-4004-86c9-4b91be606d96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Location" ma:index="12" nillable="true" ma:displayName="MediaServiceLocation" ma:internalName="MediaServiceLocation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9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0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494a120-d9c4-4183-b661-7627341b99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6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MediaServiceKeyPoints xmlns="549d0e80-7ae0-4004-86c9-4b91be606d96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B6CCAA8A-F1B3-4E87-AEA3-57403101E205}">
  <ds:schemaRefs>
    <ds:schemaRef ds:uri="5494a120-d9c4-4183-b661-7627341b9991"/>
    <ds:schemaRef ds:uri="549d0e80-7ae0-4004-86c9-4b91be606d96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2.xml><?xml version="1.0" encoding="utf-8"?>
<ds:datastoreItem xmlns:ds="http://schemas.openxmlformats.org/officeDocument/2006/customXml" ds:itemID="{04A1A72F-8D9B-43C2-9EF9-F1EF7B91BE5A}">
  <ds:schemaRefs>
    <ds:schemaRef ds:uri="http://schemas.microsoft.com/office/2006/metadata/properties"/>
    <ds:schemaRef ds:uri="http://purl.org/dc/terms/"/>
    <ds:schemaRef ds:uri="http://purl.org/dc/elements/1.1/"/>
    <ds:schemaRef ds:uri="http://purl.org/dc/dcmitype/"/>
    <ds:schemaRef ds:uri="http://schemas.openxmlformats.org/package/2006/metadata/core-properties"/>
    <ds:schemaRef ds:uri="http://schemas.microsoft.com/office/infopath/2007/PartnerControls"/>
    <ds:schemaRef ds:uri="http://schemas.microsoft.com/office/2006/documentManagement/types"/>
    <ds:schemaRef ds:uri="5494a120-d9c4-4183-b661-7627341b9991"/>
    <ds:schemaRef ds:uri="549d0e80-7ae0-4004-86c9-4b91be606d96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8D349276-D03C-4504-A5DA-3C2BED60D320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Snowscape presentation</Template>
  <TotalTime>2720</TotalTime>
  <Words>1608</Words>
  <Application>Microsoft Macintosh PowerPoint</Application>
  <PresentationFormat>On-screen Show (4:3)</PresentationFormat>
  <Paragraphs>312</Paragraphs>
  <Slides>11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8" baseType="lpstr">
      <vt:lpstr>Arial</vt:lpstr>
      <vt:lpstr>Calibri</vt:lpstr>
      <vt:lpstr>Calibri Light</vt:lpstr>
      <vt:lpstr>Rockwell</vt:lpstr>
      <vt:lpstr>Times New Roman</vt:lpstr>
      <vt:lpstr>Wingdings</vt:lpstr>
      <vt:lpstr>Office Theme</vt:lpstr>
      <vt:lpstr> Capabilities Briefing </vt:lpstr>
      <vt:lpstr>RCC Overview</vt:lpstr>
      <vt:lpstr>RCC Core Capabilities</vt:lpstr>
      <vt:lpstr>RCC Contract Vehicles</vt:lpstr>
      <vt:lpstr>RCC Prime Experience</vt:lpstr>
      <vt:lpstr>PowerPoint Presentation</vt:lpstr>
      <vt:lpstr>PowerPoint Presentation</vt:lpstr>
      <vt:lpstr>PowerPoint Presentation</vt:lpstr>
      <vt:lpstr>Modernization of USDA Public Health Information System (PHIS)</vt:lpstr>
      <vt:lpstr>Sample Department of Defense Projects</vt:lpstr>
      <vt:lpstr>Summary, Next Steps, Contact Info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Presentation Cover Title</dc:title>
  <dc:creator>Lakshmi Hoysal</dc:creator>
  <cp:lastModifiedBy>Sharad</cp:lastModifiedBy>
  <cp:revision>1</cp:revision>
  <dcterms:created xsi:type="dcterms:W3CDTF">2021-01-28T18:43:35Z</dcterms:created>
  <dcterms:modified xsi:type="dcterms:W3CDTF">2023-07-27T15:20:22Z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0x010100761CB08E1C6ECA4188BF5D22A89EB161</vt:lpwstr>
  </property>
</Properties>
</file>